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1" r:id="rId4"/>
    <p:sldId id="278" r:id="rId5"/>
    <p:sldId id="292" r:id="rId6"/>
    <p:sldId id="297" r:id="rId7"/>
    <p:sldId id="300" r:id="rId8"/>
    <p:sldId id="293" r:id="rId9"/>
    <p:sldId id="302" r:id="rId10"/>
    <p:sldId id="262" r:id="rId11"/>
    <p:sldId id="287" r:id="rId12"/>
    <p:sldId id="290" r:id="rId13"/>
    <p:sldId id="304" r:id="rId14"/>
    <p:sldId id="299" r:id="rId15"/>
    <p:sldId id="303" r:id="rId16"/>
    <p:sldId id="283" r:id="rId17"/>
    <p:sldId id="298" r:id="rId18"/>
    <p:sldId id="276" r:id="rId1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879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6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489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53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1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Booster Meeting</a:t>
            </a:r>
            <a:br>
              <a:rPr lang="en-US" b="1" dirty="0"/>
            </a:br>
            <a:r>
              <a:rPr lang="en-US" b="1" dirty="0"/>
              <a:t>Tuesday, July 19th, 2022</a:t>
            </a:r>
            <a:br>
              <a:rPr lang="en-US" b="1" dirty="0"/>
            </a:b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FALL DATES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070D9-8AB2-4A88-83A0-522A0DEF50D3}"/>
              </a:ext>
            </a:extLst>
          </p:cNvPr>
          <p:cNvSpPr txBox="1"/>
          <p:nvPr/>
        </p:nvSpPr>
        <p:spPr>
          <a:xfrm>
            <a:off x="228601" y="1231382"/>
            <a:ext cx="8686799" cy="476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Cleanup Day- </a:t>
            </a:r>
            <a:r>
              <a:rPr lang="en-US" sz="2100" dirty="0">
                <a:latin typeface="+mj-lt"/>
              </a:rPr>
              <a:t>THANK YOU to all of the volunteers that helped us get ready for camp!!!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Picture Day-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Friday, July 22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Talent Show/Band Dance- </a:t>
            </a:r>
            <a:r>
              <a:rPr lang="en-US" sz="2100" dirty="0">
                <a:latin typeface="+mj-lt"/>
              </a:rPr>
              <a:t>Friday evening, July 29</a:t>
            </a:r>
            <a:r>
              <a:rPr lang="en-US" sz="2100" baseline="30000" dirty="0">
                <a:latin typeface="+mj-lt"/>
              </a:rPr>
              <a:t>th</a:t>
            </a:r>
          </a:p>
          <a:p>
            <a:endParaRPr lang="en-US" sz="2100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Future Bridgemen Camp (Auxiliary)- </a:t>
            </a:r>
            <a:r>
              <a:rPr lang="en-US" sz="2800" baseline="30000" dirty="0">
                <a:solidFill>
                  <a:srgbClr val="FF0000"/>
                </a:solidFill>
                <a:latin typeface="+mj-lt"/>
              </a:rPr>
              <a:t>Saturday, August 6th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0122B-D5DC-46B4-968A-93F14A37A6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510E7-2E7A-4E95-89EA-FE694CF2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South Georgia Football Classic- Saturday, August 20</a:t>
            </a:r>
            <a:r>
              <a:rPr lang="en-US" baseline="30000" dirty="0"/>
              <a:t>th</a:t>
            </a:r>
            <a:r>
              <a:rPr lang="en-US" dirty="0"/>
              <a:t> (Martin Stadium)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77666-E7BF-4CC0-84BA-6CB945D3F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25E63-226A-4973-AC48-103CA39591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Band Store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04F5A6-1C54-40BB-8E0D-DBD27F6C1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2800" dirty="0"/>
              <a:t>Sale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New Merchandise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Cookbooks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Chaperone Shirts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Open next week from 3 pm- 8 pm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0DA70E-ED8E-4C7D-A37F-789A577E3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6C2BA-6B82-B2E6-EE56-3B59B9B267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San Antonio Trip- Parent 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999326-EC7B-609D-6CF6-597A70344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/>
              <a:t>Dual Occupancy- $920/person</a:t>
            </a:r>
          </a:p>
          <a:p>
            <a:endParaRPr lang="en-US" sz="3600" dirty="0"/>
          </a:p>
          <a:p>
            <a:r>
              <a:rPr lang="en-US" sz="3600" dirty="0"/>
              <a:t>Quad Occupancy- $720/person</a:t>
            </a:r>
          </a:p>
          <a:p>
            <a:endParaRPr lang="en-US" sz="3600" dirty="0"/>
          </a:p>
          <a:p>
            <a:r>
              <a:rPr lang="en-US" sz="3600" dirty="0"/>
              <a:t>Enhanced Background Check for overnight trips- $55/person</a:t>
            </a:r>
          </a:p>
          <a:p>
            <a:endParaRPr lang="en-US" sz="3600" dirty="0"/>
          </a:p>
          <a:p>
            <a:r>
              <a:rPr lang="en-US" sz="3600" dirty="0"/>
              <a:t>All trip payments go through Group Travel</a:t>
            </a:r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F2E36F-B992-6834-A3A8-2C805F2BC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E943E-D8DA-432C-ADBF-53E2F13C7B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Electric Vehicle Raffle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C358A-8163-4727-9622-96B01EDD8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annual Golf Cart Raffle (now an Advanced EV for 2022) tickets are on sale. Please see Suzanne Tanner tonight for your chance to win. Tickets are only $5 each and the drawing will be held on Friday, October 28th. The value of this Advanced EV is $9,995!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92C6F2-8FE7-4A88-B802-0A4C7AC8A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xmlns="" id="{2DDFE835-4D9E-1D01-D122-12098D01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0" y="2840854"/>
            <a:ext cx="5160886" cy="38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73219-E274-1C6C-D8E1-D064478AE4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/>
              <a:t>Stay Informed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5A79DA-3D44-8980-F2D6-303BA609E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Ways to stay informed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Facebook-</a:t>
            </a:r>
            <a:r>
              <a:rPr lang="en-US" dirty="0"/>
              <a:t> Lowndes High Georgia Bridgemen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Facebook Photos- </a:t>
            </a:r>
            <a:r>
              <a:rPr lang="en-US" dirty="0"/>
              <a:t>Lowndes High Georgia Bridgemen Photos Page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Facebook Band Store- </a:t>
            </a:r>
            <a:r>
              <a:rPr lang="en-US" dirty="0"/>
              <a:t>Lowndes High Georgia Bridgemen Band Store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App-</a:t>
            </a:r>
            <a:r>
              <a:rPr lang="en-US" dirty="0"/>
              <a:t> Band- App for all groups… Lowndes High Georgia Bridgemen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4102F-B18C-2D86-FC93-B500639EB9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BEC02-2A9D-4F7B-9704-AD977D37BF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Volunteer ONLY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5F5DFB-D38C-4646-A7AB-F8FB24048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endParaRPr lang="en-US" dirty="0"/>
          </a:p>
          <a:p>
            <a:pPr marL="76200" indent="0" algn="ctr">
              <a:buNone/>
            </a:pPr>
            <a:endParaRPr lang="en-US" sz="2400" dirty="0"/>
          </a:p>
          <a:p>
            <a:pPr marL="76200" indent="0" algn="ctr">
              <a:buNone/>
            </a:pPr>
            <a:endParaRPr lang="en-US" dirty="0"/>
          </a:p>
          <a:p>
            <a:pPr marL="76200" indent="0" algn="ctr">
              <a:buNone/>
            </a:pPr>
            <a:endParaRPr lang="en-US" sz="2400" dirty="0"/>
          </a:p>
          <a:p>
            <a:pPr marL="7620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VOLUNTEER </a:t>
            </a:r>
            <a:r>
              <a:rPr lang="en-US" sz="4400" b="1" u="sng" dirty="0">
                <a:solidFill>
                  <a:schemeClr val="bg1"/>
                </a:solidFill>
              </a:rPr>
              <a:t>ONLY</a:t>
            </a:r>
            <a:r>
              <a:rPr lang="en-US" sz="4400" b="1" dirty="0">
                <a:solidFill>
                  <a:schemeClr val="bg1"/>
                </a:solidFill>
              </a:rPr>
              <a:t> MEETING</a:t>
            </a:r>
          </a:p>
          <a:p>
            <a:pPr marL="7620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/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Tuesday, August 9</a:t>
            </a:r>
            <a:r>
              <a:rPr lang="en-US" sz="4400" b="1" baseline="30000" dirty="0">
                <a:solidFill>
                  <a:schemeClr val="bg1"/>
                </a:solidFill>
              </a:rPr>
              <a:t>th</a:t>
            </a:r>
            <a:r>
              <a:rPr lang="en-US" sz="4400" b="1" dirty="0">
                <a:solidFill>
                  <a:schemeClr val="bg1"/>
                </a:solidFill>
              </a:rPr>
              <a:t> @ 6:00 PM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Band Room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F78FFB-BA0D-447F-8955-C057348BA2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0" y="807868"/>
            <a:ext cx="9144000" cy="3764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Next Booster Meeting</a:t>
            </a:r>
            <a:br>
              <a:rPr lang="en-US" sz="3600" dirty="0"/>
            </a:br>
            <a:r>
              <a:rPr lang="en-US" sz="3600" dirty="0"/>
              <a:t>Tuesday, August 23rd @ 6:00 PM</a:t>
            </a:r>
            <a:br>
              <a:rPr lang="en-US" sz="3600" dirty="0"/>
            </a:br>
            <a:r>
              <a:rPr lang="en-US" sz="3600" dirty="0"/>
              <a:t>Cafeteria</a:t>
            </a:r>
            <a:br>
              <a:rPr lang="en-US" sz="3600" dirty="0"/>
            </a:br>
            <a:endParaRPr sz="3600" i="1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Welcome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Football Season Tickets- Owen Prince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Getting Involved</a:t>
            </a:r>
            <a:endParaRPr lang="en-US"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Fundraising Opportunities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Important Fall Dates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Band Store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San Antonio Trip- Volunteers</a:t>
            </a:r>
          </a:p>
          <a:p>
            <a:pPr marL="342900" indent="-342900"/>
            <a:r>
              <a:rPr lang="en-US" sz="3200" b="1" dirty="0">
                <a:solidFill>
                  <a:schemeClr val="tx1"/>
                </a:solidFill>
                <a:latin typeface="+mj-lt"/>
              </a:rPr>
              <a:t>Next Band Booster Meeting</a:t>
            </a:r>
          </a:p>
          <a:p>
            <a:pPr marL="342900" indent="-342900"/>
            <a:r>
              <a:rPr lang="en-US" sz="3200" b="1" dirty="0">
                <a:solidFill>
                  <a:srgbClr val="FF0000"/>
                </a:solidFill>
                <a:latin typeface="+mj-lt"/>
              </a:rPr>
              <a:t>Chaperone, Nurse, Bus Driver, P&amp;P Meeting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9BFD7-2D30-17FB-77BF-246BBC400F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Dates- Mr. Bowman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202BE-F81C-F787-CA34-2423B2602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Day- This Friday, July 22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Band Camp (week 1 and week 2)</a:t>
            </a:r>
          </a:p>
          <a:p>
            <a:r>
              <a:rPr lang="en-US" dirty="0"/>
              <a:t>End of Camp Band Dance- Friday, July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School- Friday, August 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After School Practices</a:t>
            </a:r>
          </a:p>
          <a:p>
            <a:r>
              <a:rPr lang="en-US" dirty="0"/>
              <a:t>Football Games</a:t>
            </a:r>
          </a:p>
          <a:p>
            <a:r>
              <a:rPr lang="en-US" dirty="0"/>
              <a:t>Super Saturday Practice- Saturday, September 17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Contest- Saturday, September 24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Contest- Saturday, October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Battle on the Border- Saturday, October 22</a:t>
            </a:r>
            <a:r>
              <a:rPr lang="en-US" baseline="30000" dirty="0"/>
              <a:t>nd</a:t>
            </a:r>
            <a:endParaRPr lang="en-US" dirty="0"/>
          </a:p>
          <a:p>
            <a:r>
              <a:rPr lang="en-US" dirty="0"/>
              <a:t>Playoff Games</a:t>
            </a:r>
          </a:p>
          <a:p>
            <a:r>
              <a:rPr lang="en-US" dirty="0"/>
              <a:t>Parades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3E9500-0EC0-1A3E-34D4-732163620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4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2E9F-EE6A-4364-A0AE-B6E447048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2022 Booster Officer’s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1EAC-D71D-41B9-B24A-3DAA4ACD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President-</a:t>
            </a:r>
            <a:r>
              <a:rPr lang="en-US" sz="2800" b="1" dirty="0">
                <a:latin typeface="+mj-lt"/>
              </a:rPr>
              <a:t> Chris Buescher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Vice-President-</a:t>
            </a:r>
            <a:r>
              <a:rPr lang="en-US" sz="2800" b="1" dirty="0">
                <a:latin typeface="+mj-lt"/>
              </a:rPr>
              <a:t> Michael Spence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Secretary- </a:t>
            </a:r>
            <a:r>
              <a:rPr lang="en-US" sz="2800" b="1" dirty="0">
                <a:latin typeface="+mj-lt"/>
              </a:rPr>
              <a:t>Suzanne Tanner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Treasurer-</a:t>
            </a:r>
            <a:r>
              <a:rPr lang="en-US" sz="2800" b="1" dirty="0">
                <a:latin typeface="+mj-lt"/>
              </a:rPr>
              <a:t> Kevin Hiers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Student Accounts Treasurer- </a:t>
            </a:r>
            <a:r>
              <a:rPr lang="en-US" sz="2800" b="1" dirty="0">
                <a:latin typeface="+mj-lt"/>
              </a:rPr>
              <a:t>Jocelyn Norman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Member-at-Large-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Leslie </a:t>
            </a:r>
            <a:r>
              <a:rPr lang="en-US" sz="2800" b="1" dirty="0" err="1">
                <a:latin typeface="+mj-lt"/>
              </a:rPr>
              <a:t>Kautzman</a:t>
            </a:r>
            <a:endParaRPr lang="en-US" sz="2800" b="1" dirty="0">
              <a:latin typeface="+mj-lt"/>
            </a:endParaRPr>
          </a:p>
          <a:p>
            <a:endParaRPr lang="en-US" sz="2800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AD1C87-878A-4A4B-BF22-96F68CBC9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76304-12B3-4B8D-B52D-8437177917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22C0DF-D22F-4126-8CFE-D3B6B58E7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are lots of ways to get involved with the Bridgemen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WANT</a:t>
            </a:r>
            <a:r>
              <a:rPr lang="en-US" dirty="0">
                <a:solidFill>
                  <a:srgbClr val="FF0000"/>
                </a:solidFill>
              </a:rPr>
              <a:t> parents involved (must complete background check)</a:t>
            </a:r>
          </a:p>
          <a:p>
            <a:endParaRPr lang="en-US" dirty="0"/>
          </a:p>
          <a:p>
            <a:r>
              <a:rPr lang="en-US" sz="3200" b="1" dirty="0"/>
              <a:t>Areas to serve-</a:t>
            </a:r>
          </a:p>
          <a:p>
            <a:r>
              <a:rPr lang="en-US" dirty="0">
                <a:solidFill>
                  <a:srgbClr val="FF0000"/>
                </a:solidFill>
              </a:rPr>
              <a:t>Water</a:t>
            </a:r>
          </a:p>
          <a:p>
            <a:r>
              <a:rPr lang="en-US" dirty="0"/>
              <a:t>Nurse</a:t>
            </a:r>
          </a:p>
          <a:p>
            <a:r>
              <a:rPr lang="en-US" dirty="0">
                <a:solidFill>
                  <a:srgbClr val="FF0000"/>
                </a:solidFill>
              </a:rPr>
              <a:t>Bus Driver</a:t>
            </a:r>
          </a:p>
          <a:p>
            <a:r>
              <a:rPr lang="en-US" dirty="0"/>
              <a:t>Prop &amp; Pit</a:t>
            </a:r>
          </a:p>
          <a:p>
            <a:r>
              <a:rPr lang="en-US" dirty="0">
                <a:solidFill>
                  <a:srgbClr val="FF0000"/>
                </a:solidFill>
              </a:rPr>
              <a:t>Chaperone (Home and Travel)</a:t>
            </a:r>
          </a:p>
          <a:p>
            <a:r>
              <a:rPr lang="en-US" dirty="0"/>
              <a:t>Uniforms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34F222-83E3-4B6D-AB5A-A7BB9DC2D6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D2F14-33C0-47B4-9A8C-47DED8024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833CA6-600A-47D1-BA66-4F18B1EB7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will have a meeting for all volunteers that attended the Background Check meeting in June on Tuesday, August 9</a:t>
            </a:r>
            <a:r>
              <a:rPr lang="en-US" baseline="30000" dirty="0"/>
              <a:t>th</a:t>
            </a:r>
            <a:r>
              <a:rPr lang="en-US" dirty="0"/>
              <a:t> at 6:00 pm.</a:t>
            </a:r>
          </a:p>
          <a:p>
            <a:endParaRPr lang="en-US" dirty="0"/>
          </a:p>
          <a:p>
            <a:r>
              <a:rPr lang="en-US" dirty="0"/>
              <a:t> If you would still like to get involved, please see Leslie </a:t>
            </a:r>
            <a:r>
              <a:rPr lang="en-US" dirty="0" err="1"/>
              <a:t>Kautzman</a:t>
            </a:r>
            <a:r>
              <a:rPr lang="en-US" dirty="0"/>
              <a:t> tonight to complete your Background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2BCBD-4925-4115-AEAE-3A57E041C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72452D-B87A-E298-93A3-37E2B1D712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Uniforms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687E33-5412-2B15-CAB9-FD598088B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/>
              <a:t>Tamara Oglesby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6104CD-0D15-CF7C-812E-F856147E7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06399-DCB6-41E5-A9FD-3D23334600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Fundraising </a:t>
            </a:r>
            <a:r>
              <a:rPr lang="en-US" dirty="0" err="1"/>
              <a:t>Opportunites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2D2150-B9B9-4C23-89EF-F95AD7B86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Discount Cards-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5C5CA4-A407-4F4A-825F-EDC24EC1C3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Qr code&#10;&#10;Description automatically generated with medium confidence">
            <a:extLst>
              <a:ext uri="{FF2B5EF4-FFF2-40B4-BE49-F238E27FC236}">
                <a16:creationId xmlns:a16="http://schemas.microsoft.com/office/drawing/2014/main" xmlns="" id="{1CFE1B09-2AE0-A1BB-1DE0-7E5BD499E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3" y="1988108"/>
            <a:ext cx="6362273" cy="46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43687-782A-AC20-FD75-5EDA94ED61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Football Program and Senior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A23EE0-9FFD-0EC3-132C-FEBBA1305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Football Program ad sales- credits will be applied at the end of August</a:t>
            </a:r>
          </a:p>
          <a:p>
            <a:endParaRPr lang="en-US" dirty="0"/>
          </a:p>
          <a:p>
            <a:r>
              <a:rPr lang="en-US" dirty="0"/>
              <a:t>Senior Ads- it’s not to late to celebrate your Senior. Ads are $90, Please complete the Senior Ad Form found on georgiabridgemen.org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BB4F9A-ADBE-50FE-B6C7-0190FBA20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500</Words>
  <Application>Microsoft Office PowerPoint</Application>
  <PresentationFormat>On-screen Show (4:3)</PresentationFormat>
  <Paragraphs>144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LHS Band Booster Meeting Tuesday, July 19th, 2022 </vt:lpstr>
      <vt:lpstr>Agenda</vt:lpstr>
      <vt:lpstr>Important Fall Dates- Mr. Bowman</vt:lpstr>
      <vt:lpstr>2022 Booster Officer’s</vt:lpstr>
      <vt:lpstr>Getting Involved</vt:lpstr>
      <vt:lpstr>Getting Involved</vt:lpstr>
      <vt:lpstr>Uniforms</vt:lpstr>
      <vt:lpstr>Fundraising Opportunites</vt:lpstr>
      <vt:lpstr>Football Program and Senior Ads</vt:lpstr>
      <vt:lpstr>IMPORTANT FALL DATES</vt:lpstr>
      <vt:lpstr>Important Fall Dates continued</vt:lpstr>
      <vt:lpstr>Band Store</vt:lpstr>
      <vt:lpstr>San Antonio Trip- Parent Volunteers</vt:lpstr>
      <vt:lpstr>Electric Vehicle Raffle</vt:lpstr>
      <vt:lpstr>Stay Informed</vt:lpstr>
      <vt:lpstr>Questions</vt:lpstr>
      <vt:lpstr>Volunteer ONLY Meeting</vt:lpstr>
      <vt:lpstr>Next Booster Meeting Tuesday, August 23rd @ 6:00 PM Cafeteria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36</cp:revision>
  <cp:lastPrinted>2021-07-20T14:57:15Z</cp:lastPrinted>
  <dcterms:created xsi:type="dcterms:W3CDTF">2010-04-21T02:19:11Z</dcterms:created>
  <dcterms:modified xsi:type="dcterms:W3CDTF">2022-08-23T20:49:35Z</dcterms:modified>
</cp:coreProperties>
</file>