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300" r:id="rId4"/>
    <p:sldId id="303" r:id="rId5"/>
    <p:sldId id="301" r:id="rId6"/>
    <p:sldId id="304" r:id="rId7"/>
    <p:sldId id="305" r:id="rId8"/>
    <p:sldId id="283" r:id="rId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h/zF1UQgMEauvlHgefidzj7P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7501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8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75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8013" y="0"/>
            <a:ext cx="841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A73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7200" y="335280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LHS Band Booster Meeting</a:t>
            </a:r>
            <a:br>
              <a:rPr lang="en-US" b="1" dirty="0"/>
            </a:br>
            <a:r>
              <a:rPr lang="en-US" b="1" dirty="0"/>
              <a:t>Thursday, October 28th, 2021</a:t>
            </a:r>
            <a:endParaRPr sz="3600" i="1" dirty="0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1" name="Google Shape;91;p1" descr="bridgemen08_r1_c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Welcome</a:t>
            </a:r>
          </a:p>
          <a:p>
            <a:pPr marL="27432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27432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Important Fall Dates</a:t>
            </a:r>
          </a:p>
          <a:p>
            <a:pPr marL="27432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274320" indent="-342900"/>
            <a:r>
              <a:rPr lang="en-US" sz="3200" b="1" dirty="0">
                <a:solidFill>
                  <a:srgbClr val="FF0000"/>
                </a:solidFill>
                <a:latin typeface="+mj-lt"/>
              </a:rPr>
              <a:t>Battle on the Border</a:t>
            </a:r>
          </a:p>
          <a:p>
            <a:pPr marL="274320" indent="-342900"/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274320" indent="-342900"/>
            <a:r>
              <a:rPr lang="en-US" sz="3200" b="1" dirty="0">
                <a:solidFill>
                  <a:schemeClr val="tx1"/>
                </a:solidFill>
                <a:latin typeface="+mj-lt"/>
              </a:rPr>
              <a:t>Officer Nominations</a:t>
            </a:r>
          </a:p>
          <a:p>
            <a:pPr marL="274320" indent="-342900"/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274320" indent="-342900"/>
            <a:r>
              <a:rPr lang="en-US" sz="3200" b="1" dirty="0">
                <a:solidFill>
                  <a:srgbClr val="FF0000"/>
                </a:solidFill>
                <a:latin typeface="+mj-lt"/>
              </a:rPr>
              <a:t>Reverse Draw</a:t>
            </a:r>
          </a:p>
          <a:p>
            <a:pPr marL="274320" indent="-342900"/>
            <a:r>
              <a:rPr lang="en-US" sz="3200" b="1" dirty="0">
                <a:solidFill>
                  <a:schemeClr val="tx1"/>
                </a:solidFill>
                <a:latin typeface="+mj-lt"/>
              </a:rPr>
              <a:t>Special Treat</a:t>
            </a:r>
          </a:p>
          <a:p>
            <a:pPr marL="342900" indent="-342900"/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342900" indent="-342900"/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342900" lvl="0" indent="-342900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47DCD-BEB7-401F-890A-F7B9C77F5E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Fall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16C0AF-64E6-4F51-8B8E-3B5D08125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F0000"/>
                </a:solidFill>
                <a:latin typeface="Arial Narrow" panose="020B0606020202030204" pitchFamily="34" charset="0"/>
              </a:rPr>
              <a:t>Away Game vs Camden Co- Friday, Oct 29th</a:t>
            </a: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Fall Band Trip (Orlando) - November 4th- 7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st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 Round of Playoffs- Friday, November 12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Reverse Draw- Saturday, November 13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nd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 Round of Playoffs- Friday, November 19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rd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 Round of Playoffs- Friday, November 26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 Round of Playoffs- Friday, December 4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Valdosta Christmas Parade- Saturday, December 5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Senior Banquet- Tuesday, December 7</a:t>
            </a:r>
            <a:r>
              <a:rPr lang="en-US" sz="2600" baseline="30000" dirty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State Championship Game or Christmas Parade- Saturday, December 11th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DF5B81-DD00-4EE4-931C-59755BCEF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C7C10-97A7-46C3-A38F-A6CF862BDC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Battle on the Border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7F64F8-EFB3-4FD4-968D-7AFEECCA0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THANK YOU </a:t>
            </a:r>
            <a:r>
              <a:rPr lang="en-US"/>
              <a:t>to our </a:t>
            </a:r>
            <a:r>
              <a:rPr lang="en-US" dirty="0"/>
              <a:t>volunteers and those that loaned us equipment to use!!!</a:t>
            </a:r>
          </a:p>
          <a:p>
            <a:endParaRPr lang="en-US" dirty="0"/>
          </a:p>
          <a:p>
            <a:pPr algn="ctr"/>
            <a:r>
              <a:rPr lang="en-US" dirty="0"/>
              <a:t>Despite it being 3 years since we last hosted BOB due to weather and a pandemic…</a:t>
            </a:r>
          </a:p>
          <a:p>
            <a:endParaRPr lang="en-US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Our 2021 event was the MOST SUCCESFULL B.O.B. EVER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b="1" dirty="0"/>
              <a:t>THANK YOU TO EVERYONE INVOLVED!!!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3B8D06-B97A-4499-A720-1062EC374B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3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67015-17CD-4993-B5FD-042E8E574A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Officer Nominations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6CE32B-2EB8-416B-8EC5-C0E3A0C4A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Officer Nominations for 2022 elected positions are now closed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President- Chris Buescher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Vice-President- Michael Spence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Secretary- Suzanne Tanner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election being uncontested, the current officers are deemed re-elected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E4EBF1-89D0-4BF1-BFC7-FFDAFF8C2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7888F-251A-4FBC-9DDF-28772D53E0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Reverse Draw- Saturday, November 13th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C688F9-92DE-4BF6-A1B8-18AA7CBB1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Our 4</a:t>
            </a:r>
            <a:r>
              <a:rPr lang="en-US" baseline="30000" dirty="0"/>
              <a:t>th</a:t>
            </a:r>
            <a:r>
              <a:rPr lang="en-US" dirty="0"/>
              <a:t> Annual Reverse Draw is Saturday, November 13</a:t>
            </a:r>
            <a:r>
              <a:rPr lang="en-US" baseline="30000" dirty="0"/>
              <a:t>th</a:t>
            </a:r>
            <a:r>
              <a:rPr lang="en-US" dirty="0"/>
              <a:t> at the Elk’s Lodge. Tickets are $100 each and it gets you and a guest in for heavy hors d'oeuvres and a chance to WIN $10,000!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You do not have to be present to win</a:t>
            </a:r>
          </a:p>
          <a:p>
            <a:endParaRPr lang="en-US" dirty="0"/>
          </a:p>
          <a:p>
            <a:r>
              <a:rPr lang="en-US" dirty="0"/>
              <a:t>Only 300 tickets being sold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Proceeds benefit the Bridgemen</a:t>
            </a:r>
          </a:p>
          <a:p>
            <a:endParaRPr lang="en-US" dirty="0"/>
          </a:p>
          <a:p>
            <a:r>
              <a:rPr lang="en-US" dirty="0"/>
              <a:t>We need help selling tickets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1B46A9-2536-4C54-9529-6B05A5CF60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21DE2-ED05-4AE6-8715-1898271C4E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Special Treat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069745-D8BA-40ED-AA82-474C1E95A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have Russell and Brenda here from Kona ice and they want to treat the band members in attendance to a FREE Kona ice</a:t>
            </a:r>
          </a:p>
          <a:p>
            <a:endParaRPr lang="en-US" dirty="0"/>
          </a:p>
          <a:p>
            <a:r>
              <a:rPr lang="en-US" dirty="0"/>
              <a:t>Additionally, they are willing to donate 100% of any non-member purchases made tonight to the Bridgemen to go towards the cost of our Orlando 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7E0305-2EC1-48F5-B8E2-C931B0AE3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4CDAA-4920-4541-9744-3D8C1C1CFE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79EE1-A070-4320-B4D3-C1799451A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98434-BF0A-4A6D-BBA3-225E945B5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view of a city next to a stadium&#10;&#10;Description automatically generated">
            <a:extLst>
              <a:ext uri="{FF2B5EF4-FFF2-40B4-BE49-F238E27FC236}">
                <a16:creationId xmlns:a16="http://schemas.microsoft.com/office/drawing/2014/main" xmlns="" id="{DBDF1B40-1092-4EDB-890B-F9CAE62C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" y="854075"/>
            <a:ext cx="8833282" cy="58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317</Words>
  <Application>Microsoft Office PowerPoint</Application>
  <PresentationFormat>On-screen Show (4:3)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Office Theme</vt:lpstr>
      <vt:lpstr>LHS Band Booster Meeting Thursday, October 28th, 2021</vt:lpstr>
      <vt:lpstr>Agenda</vt:lpstr>
      <vt:lpstr>Important Fall Dates</vt:lpstr>
      <vt:lpstr>Battle on the Border recap</vt:lpstr>
      <vt:lpstr>Officer Nominations</vt:lpstr>
      <vt:lpstr>Reverse Draw- Saturday, November 13th</vt:lpstr>
      <vt:lpstr>Special Treat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Band Booster Meeting Tuesday, September 22, 2020</dc:title>
  <dc:creator>Mamie Stalvey</dc:creator>
  <cp:lastModifiedBy>Suzanne Tanner</cp:lastModifiedBy>
  <cp:revision>36</cp:revision>
  <cp:lastPrinted>2021-07-20T14:57:15Z</cp:lastPrinted>
  <dcterms:created xsi:type="dcterms:W3CDTF">2010-04-21T02:19:11Z</dcterms:created>
  <dcterms:modified xsi:type="dcterms:W3CDTF">2021-10-25T19:05:55Z</dcterms:modified>
</cp:coreProperties>
</file>