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 roundtripDataSignature="AMtx7mgY8/uIcFq28Cm+L0Oy7yTDsk1nE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5" d="100"/>
          <a:sy n="125" d="100"/>
        </p:scale>
        <p:origin x="119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4820"/>
          </a:xfrm>
          <a:prstGeom prst="rect">
            <a:avLst/>
          </a:prstGeom>
          <a:noFill/>
          <a:ln>
            <a:noFill/>
          </a:ln>
        </p:spPr>
        <p:txBody>
          <a:bodyPr spcFirstLastPara="1" wrap="square" lIns="92825" tIns="46400" rIns="92825" bIns="464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70938" y="0"/>
            <a:ext cx="3037840" cy="464820"/>
          </a:xfrm>
          <a:prstGeom prst="rect">
            <a:avLst/>
          </a:prstGeom>
          <a:noFill/>
          <a:ln>
            <a:noFill/>
          </a:ln>
        </p:spPr>
        <p:txBody>
          <a:bodyPr spcFirstLastPara="1" wrap="square" lIns="92825" tIns="46400" rIns="92825" bIns="464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15791"/>
            <a:ext cx="5608320" cy="4183380"/>
          </a:xfrm>
          <a:prstGeom prst="rect">
            <a:avLst/>
          </a:prstGeom>
          <a:noFill/>
          <a:ln>
            <a:noFill/>
          </a:ln>
        </p:spPr>
        <p:txBody>
          <a:bodyPr spcFirstLastPara="1" wrap="square" lIns="92825" tIns="46400" rIns="92825" bIns="46400" anchor="t" anchorCtr="0">
            <a:norm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829966"/>
            <a:ext cx="3037840" cy="464820"/>
          </a:xfrm>
          <a:prstGeom prst="rect">
            <a:avLst/>
          </a:prstGeom>
          <a:noFill/>
          <a:ln>
            <a:noFill/>
          </a:ln>
        </p:spPr>
        <p:txBody>
          <a:bodyPr spcFirstLastPara="1" wrap="square" lIns="92825" tIns="46400" rIns="92825" bIns="464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70938" y="8829966"/>
            <a:ext cx="3037840" cy="464820"/>
          </a:xfrm>
          <a:prstGeom prst="rect">
            <a:avLst/>
          </a:prstGeom>
          <a:noFill/>
          <a:ln>
            <a:noFill/>
          </a:ln>
        </p:spPr>
        <p:txBody>
          <a:bodyPr spcFirstLastPara="1" wrap="square" lIns="92825" tIns="46400" rIns="92825" bIns="46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90210157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notes"/>
          <p:cNvSpPr txBox="1">
            <a:spLocks noGrp="1"/>
          </p:cNvSpPr>
          <p:nvPr>
            <p:ph type="body" idx="1"/>
          </p:nvPr>
        </p:nvSpPr>
        <p:spPr>
          <a:xfrm>
            <a:off x="701040" y="4415791"/>
            <a:ext cx="5608320" cy="4183380"/>
          </a:xfrm>
          <a:prstGeom prst="rect">
            <a:avLst/>
          </a:prstGeom>
          <a:noFill/>
          <a:ln>
            <a:noFill/>
          </a:ln>
        </p:spPr>
        <p:txBody>
          <a:bodyPr spcFirstLastPara="1" wrap="square" lIns="92825" tIns="46400" rIns="92825" bIns="46400" anchor="t" anchorCtr="0">
            <a:noAutofit/>
          </a:bodyPr>
          <a:lstStyle/>
          <a:p>
            <a:pPr marL="0" lvl="0" indent="0" algn="l" rtl="0">
              <a:lnSpc>
                <a:spcPct val="100000"/>
              </a:lnSpc>
              <a:spcBef>
                <a:spcPts val="360"/>
              </a:spcBef>
              <a:spcAft>
                <a:spcPts val="0"/>
              </a:spcAft>
              <a:buSzPts val="1400"/>
              <a:buNone/>
            </a:pPr>
            <a:endParaRPr/>
          </a:p>
        </p:txBody>
      </p:sp>
      <p:sp>
        <p:nvSpPr>
          <p:cNvPr id="87" name="Google Shape;87;p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039361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36:notes"/>
          <p:cNvSpPr txBox="1">
            <a:spLocks noGrp="1"/>
          </p:cNvSpPr>
          <p:nvPr>
            <p:ph type="body" idx="1"/>
          </p:nvPr>
        </p:nvSpPr>
        <p:spPr>
          <a:xfrm>
            <a:off x="701040" y="4415791"/>
            <a:ext cx="5608320" cy="4183380"/>
          </a:xfrm>
          <a:prstGeom prst="rect">
            <a:avLst/>
          </a:prstGeom>
        </p:spPr>
        <p:txBody>
          <a:bodyPr spcFirstLastPara="1" wrap="square" lIns="92825" tIns="46400" rIns="92825" bIns="46400" anchor="t" anchorCtr="0">
            <a:noAutofit/>
          </a:bodyPr>
          <a:lstStyle/>
          <a:p>
            <a:pPr marL="0" lvl="0" indent="0" algn="l" rtl="0">
              <a:spcBef>
                <a:spcPts val="360"/>
              </a:spcBef>
              <a:spcAft>
                <a:spcPts val="0"/>
              </a:spcAft>
              <a:buNone/>
            </a:pPr>
            <a:endParaRPr/>
          </a:p>
        </p:txBody>
      </p:sp>
      <p:sp>
        <p:nvSpPr>
          <p:cNvPr id="153" name="Google Shape;153;p3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87313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37:notes"/>
          <p:cNvSpPr txBox="1">
            <a:spLocks noGrp="1"/>
          </p:cNvSpPr>
          <p:nvPr>
            <p:ph type="body" idx="1"/>
          </p:nvPr>
        </p:nvSpPr>
        <p:spPr>
          <a:xfrm>
            <a:off x="701040" y="4415791"/>
            <a:ext cx="5608320" cy="4183380"/>
          </a:xfrm>
          <a:prstGeom prst="rect">
            <a:avLst/>
          </a:prstGeom>
        </p:spPr>
        <p:txBody>
          <a:bodyPr spcFirstLastPara="1" wrap="square" lIns="92825" tIns="46400" rIns="92825" bIns="46400" anchor="t" anchorCtr="0">
            <a:noAutofit/>
          </a:bodyPr>
          <a:lstStyle/>
          <a:p>
            <a:pPr marL="0" lvl="0" indent="0" algn="l" rtl="0">
              <a:spcBef>
                <a:spcPts val="360"/>
              </a:spcBef>
              <a:spcAft>
                <a:spcPts val="0"/>
              </a:spcAft>
              <a:buNone/>
            </a:pPr>
            <a:endParaRPr/>
          </a:p>
        </p:txBody>
      </p:sp>
      <p:sp>
        <p:nvSpPr>
          <p:cNvPr id="160" name="Google Shape;160;p3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27151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38:notes"/>
          <p:cNvSpPr txBox="1">
            <a:spLocks noGrp="1"/>
          </p:cNvSpPr>
          <p:nvPr>
            <p:ph type="body" idx="1"/>
          </p:nvPr>
        </p:nvSpPr>
        <p:spPr>
          <a:xfrm>
            <a:off x="701040" y="4415791"/>
            <a:ext cx="5608320" cy="4183380"/>
          </a:xfrm>
          <a:prstGeom prst="rect">
            <a:avLst/>
          </a:prstGeom>
        </p:spPr>
        <p:txBody>
          <a:bodyPr spcFirstLastPara="1" wrap="square" lIns="92825" tIns="46400" rIns="92825" bIns="46400" anchor="t" anchorCtr="0">
            <a:noAutofit/>
          </a:bodyPr>
          <a:lstStyle/>
          <a:p>
            <a:pPr marL="0" lvl="0" indent="0" algn="l" rtl="0">
              <a:spcBef>
                <a:spcPts val="360"/>
              </a:spcBef>
              <a:spcAft>
                <a:spcPts val="0"/>
              </a:spcAft>
              <a:buNone/>
            </a:pPr>
            <a:endParaRPr/>
          </a:p>
        </p:txBody>
      </p:sp>
      <p:sp>
        <p:nvSpPr>
          <p:cNvPr id="168" name="Google Shape;168;p3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4965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3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39:notes"/>
          <p:cNvSpPr txBox="1">
            <a:spLocks noGrp="1"/>
          </p:cNvSpPr>
          <p:nvPr>
            <p:ph type="body" idx="1"/>
          </p:nvPr>
        </p:nvSpPr>
        <p:spPr>
          <a:xfrm>
            <a:off x="701040" y="4415791"/>
            <a:ext cx="5608320" cy="4183380"/>
          </a:xfrm>
          <a:prstGeom prst="rect">
            <a:avLst/>
          </a:prstGeom>
          <a:noFill/>
          <a:ln>
            <a:noFill/>
          </a:ln>
        </p:spPr>
        <p:txBody>
          <a:bodyPr spcFirstLastPara="1" wrap="square" lIns="92825" tIns="46400" rIns="92825" bIns="46400" anchor="t" anchorCtr="0">
            <a:normAutofit/>
          </a:bodyPr>
          <a:lstStyle/>
          <a:p>
            <a:pPr marL="457200" marR="0" lvl="0" indent="-228600" algn="l" rtl="0">
              <a:lnSpc>
                <a:spcPct val="100000"/>
              </a:lnSpc>
              <a:spcBef>
                <a:spcPts val="360"/>
              </a:spcBef>
              <a:spcAft>
                <a:spcPts val="0"/>
              </a:spcAft>
              <a:buSzPts val="1400"/>
              <a:buNone/>
            </a:pPr>
            <a:endParaRPr/>
          </a:p>
        </p:txBody>
      </p:sp>
      <p:sp>
        <p:nvSpPr>
          <p:cNvPr id="176" name="Google Shape;176;p39:notes"/>
          <p:cNvSpPr txBox="1">
            <a:spLocks noGrp="1"/>
          </p:cNvSpPr>
          <p:nvPr>
            <p:ph type="sldNum" idx="12"/>
          </p:nvPr>
        </p:nvSpPr>
        <p:spPr>
          <a:xfrm>
            <a:off x="3970938" y="8829966"/>
            <a:ext cx="3037840" cy="464820"/>
          </a:xfrm>
          <a:prstGeom prst="rect">
            <a:avLst/>
          </a:prstGeom>
          <a:noFill/>
          <a:ln>
            <a:noFill/>
          </a:ln>
        </p:spPr>
        <p:txBody>
          <a:bodyPr spcFirstLastPara="1" wrap="square" lIns="92825" tIns="46400" rIns="92825" bIns="46400" anchor="b" anchorCtr="0">
            <a:noAutofit/>
          </a:bodyPr>
          <a:lstStyle/>
          <a:p>
            <a:pPr marL="0" lvl="0" indent="0" algn="l" rtl="0">
              <a:lnSpc>
                <a:spcPct val="100000"/>
              </a:lnSpc>
              <a:spcBef>
                <a:spcPts val="0"/>
              </a:spcBef>
              <a:spcAft>
                <a:spcPts val="0"/>
              </a:spcAft>
              <a:buNone/>
            </a:pPr>
            <a:fld id="{00000000-1234-1234-1234-123412341234}" type="slidenum">
              <a:rPr lang="en-US"/>
              <a:t>13</a:t>
            </a:fld>
            <a:endParaRPr/>
          </a:p>
        </p:txBody>
      </p:sp>
    </p:spTree>
    <p:extLst>
      <p:ext uri="{BB962C8B-B14F-4D97-AF65-F5344CB8AC3E}">
        <p14:creationId xmlns:p14="http://schemas.microsoft.com/office/powerpoint/2010/main" val="19490077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4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40:notes"/>
          <p:cNvSpPr txBox="1">
            <a:spLocks noGrp="1"/>
          </p:cNvSpPr>
          <p:nvPr>
            <p:ph type="body" idx="1"/>
          </p:nvPr>
        </p:nvSpPr>
        <p:spPr>
          <a:xfrm>
            <a:off x="701040" y="4415791"/>
            <a:ext cx="5608320" cy="4183380"/>
          </a:xfrm>
          <a:prstGeom prst="rect">
            <a:avLst/>
          </a:prstGeom>
          <a:noFill/>
          <a:ln>
            <a:noFill/>
          </a:ln>
        </p:spPr>
        <p:txBody>
          <a:bodyPr spcFirstLastPara="1" wrap="square" lIns="92825" tIns="46400" rIns="92825" bIns="46400" anchor="t" anchorCtr="0">
            <a:normAutofit/>
          </a:bodyPr>
          <a:lstStyle/>
          <a:p>
            <a:pPr marL="457200" marR="0" lvl="0" indent="-228600" algn="l" rtl="0">
              <a:lnSpc>
                <a:spcPct val="100000"/>
              </a:lnSpc>
              <a:spcBef>
                <a:spcPts val="360"/>
              </a:spcBef>
              <a:spcAft>
                <a:spcPts val="0"/>
              </a:spcAft>
              <a:buSzPts val="1400"/>
              <a:buNone/>
            </a:pPr>
            <a:endParaRPr/>
          </a:p>
        </p:txBody>
      </p:sp>
      <p:sp>
        <p:nvSpPr>
          <p:cNvPr id="183" name="Google Shape;183;p40:notes"/>
          <p:cNvSpPr txBox="1">
            <a:spLocks noGrp="1"/>
          </p:cNvSpPr>
          <p:nvPr>
            <p:ph type="sldNum" idx="12"/>
          </p:nvPr>
        </p:nvSpPr>
        <p:spPr>
          <a:xfrm>
            <a:off x="3970938" y="8829966"/>
            <a:ext cx="3037840" cy="464820"/>
          </a:xfrm>
          <a:prstGeom prst="rect">
            <a:avLst/>
          </a:prstGeom>
          <a:noFill/>
          <a:ln>
            <a:noFill/>
          </a:ln>
        </p:spPr>
        <p:txBody>
          <a:bodyPr spcFirstLastPara="1" wrap="square" lIns="92825" tIns="46400" rIns="92825" bIns="46400" anchor="b" anchorCtr="0">
            <a:noAutofit/>
          </a:bodyPr>
          <a:lstStyle/>
          <a:p>
            <a:pPr marL="0" lvl="0" indent="0" algn="l" rtl="0">
              <a:lnSpc>
                <a:spcPct val="100000"/>
              </a:lnSpc>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27533670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42:notes"/>
          <p:cNvSpPr txBox="1">
            <a:spLocks noGrp="1"/>
          </p:cNvSpPr>
          <p:nvPr>
            <p:ph type="body" idx="1"/>
          </p:nvPr>
        </p:nvSpPr>
        <p:spPr>
          <a:xfrm>
            <a:off x="701040" y="4415791"/>
            <a:ext cx="5608320" cy="4183380"/>
          </a:xfrm>
          <a:prstGeom prst="rect">
            <a:avLst/>
          </a:prstGeom>
        </p:spPr>
        <p:txBody>
          <a:bodyPr spcFirstLastPara="1" wrap="square" lIns="92825" tIns="46400" rIns="92825" bIns="46400" anchor="t" anchorCtr="0">
            <a:noAutofit/>
          </a:bodyPr>
          <a:lstStyle/>
          <a:p>
            <a:pPr marL="0" lvl="0" indent="0" algn="l" rtl="0">
              <a:spcBef>
                <a:spcPts val="360"/>
              </a:spcBef>
              <a:spcAft>
                <a:spcPts val="0"/>
              </a:spcAft>
              <a:buNone/>
            </a:pPr>
            <a:endParaRPr/>
          </a:p>
        </p:txBody>
      </p:sp>
      <p:sp>
        <p:nvSpPr>
          <p:cNvPr id="189" name="Google Shape;189;p4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084094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43:notes"/>
          <p:cNvSpPr txBox="1">
            <a:spLocks noGrp="1"/>
          </p:cNvSpPr>
          <p:nvPr>
            <p:ph type="body" idx="1"/>
          </p:nvPr>
        </p:nvSpPr>
        <p:spPr>
          <a:xfrm>
            <a:off x="701040" y="4415791"/>
            <a:ext cx="5608320" cy="4183380"/>
          </a:xfrm>
          <a:prstGeom prst="rect">
            <a:avLst/>
          </a:prstGeom>
        </p:spPr>
        <p:txBody>
          <a:bodyPr spcFirstLastPara="1" wrap="square" lIns="92825" tIns="46400" rIns="92825" bIns="46400" anchor="t" anchorCtr="0">
            <a:noAutofit/>
          </a:bodyPr>
          <a:lstStyle/>
          <a:p>
            <a:pPr marL="0" lvl="0" indent="0" algn="l" rtl="0">
              <a:spcBef>
                <a:spcPts val="360"/>
              </a:spcBef>
              <a:spcAft>
                <a:spcPts val="0"/>
              </a:spcAft>
              <a:buNone/>
            </a:pPr>
            <a:endParaRPr/>
          </a:p>
        </p:txBody>
      </p:sp>
      <p:sp>
        <p:nvSpPr>
          <p:cNvPr id="196" name="Google Shape;196;p4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712497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44:notes"/>
          <p:cNvSpPr txBox="1">
            <a:spLocks noGrp="1"/>
          </p:cNvSpPr>
          <p:nvPr>
            <p:ph type="body" idx="1"/>
          </p:nvPr>
        </p:nvSpPr>
        <p:spPr>
          <a:xfrm>
            <a:off x="701040" y="4415791"/>
            <a:ext cx="5608320" cy="4183380"/>
          </a:xfrm>
          <a:prstGeom prst="rect">
            <a:avLst/>
          </a:prstGeom>
        </p:spPr>
        <p:txBody>
          <a:bodyPr spcFirstLastPara="1" wrap="square" lIns="92825" tIns="46400" rIns="92825" bIns="46400" anchor="t" anchorCtr="0">
            <a:noAutofit/>
          </a:bodyPr>
          <a:lstStyle/>
          <a:p>
            <a:pPr marL="0" lvl="0" indent="0" algn="l" rtl="0">
              <a:spcBef>
                <a:spcPts val="360"/>
              </a:spcBef>
              <a:spcAft>
                <a:spcPts val="0"/>
              </a:spcAft>
              <a:buNone/>
            </a:pPr>
            <a:endParaRPr/>
          </a:p>
        </p:txBody>
      </p:sp>
      <p:sp>
        <p:nvSpPr>
          <p:cNvPr id="204" name="Google Shape;204;p4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2621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45:notes"/>
          <p:cNvSpPr txBox="1">
            <a:spLocks noGrp="1"/>
          </p:cNvSpPr>
          <p:nvPr>
            <p:ph type="body" idx="1"/>
          </p:nvPr>
        </p:nvSpPr>
        <p:spPr>
          <a:xfrm>
            <a:off x="701040" y="4415791"/>
            <a:ext cx="5608320" cy="4183380"/>
          </a:xfrm>
          <a:prstGeom prst="rect">
            <a:avLst/>
          </a:prstGeom>
        </p:spPr>
        <p:txBody>
          <a:bodyPr spcFirstLastPara="1" wrap="square" lIns="92825" tIns="46400" rIns="92825" bIns="46400" anchor="t" anchorCtr="0">
            <a:noAutofit/>
          </a:bodyPr>
          <a:lstStyle/>
          <a:p>
            <a:pPr marL="0" lvl="0" indent="0" algn="l" rtl="0">
              <a:spcBef>
                <a:spcPts val="360"/>
              </a:spcBef>
              <a:spcAft>
                <a:spcPts val="0"/>
              </a:spcAft>
              <a:buNone/>
            </a:pPr>
            <a:endParaRPr/>
          </a:p>
        </p:txBody>
      </p:sp>
      <p:sp>
        <p:nvSpPr>
          <p:cNvPr id="212" name="Google Shape;212;p4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473907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21:notes"/>
          <p:cNvSpPr txBox="1">
            <a:spLocks noGrp="1"/>
          </p:cNvSpPr>
          <p:nvPr>
            <p:ph type="body" idx="1"/>
          </p:nvPr>
        </p:nvSpPr>
        <p:spPr>
          <a:xfrm>
            <a:off x="701040" y="4415791"/>
            <a:ext cx="5608320" cy="4183380"/>
          </a:xfrm>
          <a:prstGeom prst="rect">
            <a:avLst/>
          </a:prstGeom>
          <a:noFill/>
          <a:ln>
            <a:noFill/>
          </a:ln>
        </p:spPr>
        <p:txBody>
          <a:bodyPr spcFirstLastPara="1" wrap="square" lIns="92825" tIns="46400" rIns="92825" bIns="46400" anchor="t" anchorCtr="0">
            <a:noAutofit/>
          </a:bodyPr>
          <a:lstStyle/>
          <a:p>
            <a:pPr marL="0" lvl="0" indent="0" algn="l" rtl="0">
              <a:lnSpc>
                <a:spcPct val="100000"/>
              </a:lnSpc>
              <a:spcBef>
                <a:spcPts val="360"/>
              </a:spcBef>
              <a:spcAft>
                <a:spcPts val="0"/>
              </a:spcAft>
              <a:buSzPts val="1400"/>
              <a:buNone/>
            </a:pPr>
            <a:endParaRPr/>
          </a:p>
        </p:txBody>
      </p:sp>
      <p:sp>
        <p:nvSpPr>
          <p:cNvPr id="219" name="Google Shape;219;p2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15837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701040" y="4415791"/>
            <a:ext cx="5608320" cy="4183380"/>
          </a:xfrm>
          <a:prstGeom prst="rect">
            <a:avLst/>
          </a:prstGeom>
          <a:noFill/>
          <a:ln>
            <a:noFill/>
          </a:ln>
        </p:spPr>
        <p:txBody>
          <a:bodyPr spcFirstLastPara="1" wrap="square" lIns="92825" tIns="46400" rIns="92825" bIns="46400" anchor="t" anchorCtr="0">
            <a:noAutofit/>
          </a:bodyPr>
          <a:lstStyle/>
          <a:p>
            <a:pPr marL="0" lvl="0" indent="0" algn="l" rtl="0">
              <a:lnSpc>
                <a:spcPct val="100000"/>
              </a:lnSpc>
              <a:spcBef>
                <a:spcPts val="360"/>
              </a:spcBef>
              <a:spcAft>
                <a:spcPts val="0"/>
              </a:spcAft>
              <a:buSzPts val="1400"/>
              <a:buNone/>
            </a:pPr>
            <a:endParaRPr/>
          </a:p>
        </p:txBody>
      </p:sp>
      <p:sp>
        <p:nvSpPr>
          <p:cNvPr id="94" name="Google Shape;94;p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60645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b82db4afc3_0_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b82db4afc3_0_0:notes"/>
          <p:cNvSpPr txBox="1">
            <a:spLocks noGrp="1"/>
          </p:cNvSpPr>
          <p:nvPr>
            <p:ph type="body" idx="1"/>
          </p:nvPr>
        </p:nvSpPr>
        <p:spPr>
          <a:xfrm>
            <a:off x="701040" y="4415791"/>
            <a:ext cx="5608200" cy="4183500"/>
          </a:xfrm>
          <a:prstGeom prst="rect">
            <a:avLst/>
          </a:prstGeom>
        </p:spPr>
        <p:txBody>
          <a:bodyPr spcFirstLastPara="1" wrap="square" lIns="92825" tIns="46400" rIns="92825" bIns="46400" anchor="t" anchorCtr="0">
            <a:noAutofit/>
          </a:bodyPr>
          <a:lstStyle/>
          <a:p>
            <a:pPr marL="0" lvl="0" indent="0" algn="l" rtl="0">
              <a:spcBef>
                <a:spcPts val="360"/>
              </a:spcBef>
              <a:spcAft>
                <a:spcPts val="0"/>
              </a:spcAft>
              <a:buNone/>
            </a:pPr>
            <a:endParaRPr/>
          </a:p>
        </p:txBody>
      </p:sp>
      <p:sp>
        <p:nvSpPr>
          <p:cNvPr id="102" name="Google Shape;102;gb82db4afc3_0_0:notes"/>
          <p:cNvSpPr txBox="1">
            <a:spLocks noGrp="1"/>
          </p:cNvSpPr>
          <p:nvPr>
            <p:ph type="sldNum" idx="12"/>
          </p:nvPr>
        </p:nvSpPr>
        <p:spPr>
          <a:xfrm>
            <a:off x="3970938" y="8829966"/>
            <a:ext cx="3037800" cy="464700"/>
          </a:xfrm>
          <a:prstGeom prst="rect">
            <a:avLst/>
          </a:prstGeom>
        </p:spPr>
        <p:txBody>
          <a:bodyPr spcFirstLastPara="1" wrap="square" lIns="92825" tIns="46400" rIns="92825" bIns="464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a:t>
            </a:fld>
            <a:endParaRPr/>
          </a:p>
        </p:txBody>
      </p:sp>
    </p:spTree>
    <p:extLst>
      <p:ext uri="{BB962C8B-B14F-4D97-AF65-F5344CB8AC3E}">
        <p14:creationId xmlns:p14="http://schemas.microsoft.com/office/powerpoint/2010/main" val="1480071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b82db4afc3_0_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b82db4afc3_0_7:notes"/>
          <p:cNvSpPr txBox="1">
            <a:spLocks noGrp="1"/>
          </p:cNvSpPr>
          <p:nvPr>
            <p:ph type="body" idx="1"/>
          </p:nvPr>
        </p:nvSpPr>
        <p:spPr>
          <a:xfrm>
            <a:off x="701040" y="4415791"/>
            <a:ext cx="5608200" cy="4183500"/>
          </a:xfrm>
          <a:prstGeom prst="rect">
            <a:avLst/>
          </a:prstGeom>
        </p:spPr>
        <p:txBody>
          <a:bodyPr spcFirstLastPara="1" wrap="square" lIns="92825" tIns="46400" rIns="92825" bIns="46400" anchor="t" anchorCtr="0">
            <a:noAutofit/>
          </a:bodyPr>
          <a:lstStyle/>
          <a:p>
            <a:pPr marL="0" lvl="0" indent="0" algn="l" rtl="0">
              <a:spcBef>
                <a:spcPts val="360"/>
              </a:spcBef>
              <a:spcAft>
                <a:spcPts val="0"/>
              </a:spcAft>
              <a:buNone/>
            </a:pPr>
            <a:endParaRPr/>
          </a:p>
        </p:txBody>
      </p:sp>
      <p:sp>
        <p:nvSpPr>
          <p:cNvPr id="110" name="Google Shape;110;gb82db4afc3_0_7:notes"/>
          <p:cNvSpPr txBox="1">
            <a:spLocks noGrp="1"/>
          </p:cNvSpPr>
          <p:nvPr>
            <p:ph type="sldNum" idx="12"/>
          </p:nvPr>
        </p:nvSpPr>
        <p:spPr>
          <a:xfrm>
            <a:off x="3970938" y="8829966"/>
            <a:ext cx="3037800" cy="464700"/>
          </a:xfrm>
          <a:prstGeom prst="rect">
            <a:avLst/>
          </a:prstGeom>
        </p:spPr>
        <p:txBody>
          <a:bodyPr spcFirstLastPara="1" wrap="square" lIns="92825" tIns="46400" rIns="92825" bIns="464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a:t>
            </a:fld>
            <a:endParaRPr/>
          </a:p>
        </p:txBody>
      </p:sp>
    </p:spTree>
    <p:extLst>
      <p:ext uri="{BB962C8B-B14F-4D97-AF65-F5344CB8AC3E}">
        <p14:creationId xmlns:p14="http://schemas.microsoft.com/office/powerpoint/2010/main" val="926560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7:notes"/>
          <p:cNvSpPr txBox="1">
            <a:spLocks noGrp="1"/>
          </p:cNvSpPr>
          <p:nvPr>
            <p:ph type="body" idx="1"/>
          </p:nvPr>
        </p:nvSpPr>
        <p:spPr>
          <a:xfrm>
            <a:off x="701040" y="4415791"/>
            <a:ext cx="5608320" cy="4183380"/>
          </a:xfrm>
          <a:prstGeom prst="rect">
            <a:avLst/>
          </a:prstGeom>
          <a:noFill/>
          <a:ln>
            <a:noFill/>
          </a:ln>
        </p:spPr>
        <p:txBody>
          <a:bodyPr spcFirstLastPara="1" wrap="square" lIns="92825" tIns="46400" rIns="92825" bIns="46400" anchor="t" anchorCtr="0">
            <a:noAutofit/>
          </a:bodyPr>
          <a:lstStyle/>
          <a:p>
            <a:pPr marL="0" lvl="0" indent="0" algn="l" rtl="0">
              <a:lnSpc>
                <a:spcPct val="100000"/>
              </a:lnSpc>
              <a:spcBef>
                <a:spcPts val="360"/>
              </a:spcBef>
              <a:spcAft>
                <a:spcPts val="0"/>
              </a:spcAft>
              <a:buSzPts val="1400"/>
              <a:buNone/>
            </a:pPr>
            <a:endParaRPr/>
          </a:p>
        </p:txBody>
      </p:sp>
      <p:sp>
        <p:nvSpPr>
          <p:cNvPr id="117" name="Google Shape;117;p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2199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b82db4afc3_0_1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b82db4afc3_0_14:notes"/>
          <p:cNvSpPr txBox="1">
            <a:spLocks noGrp="1"/>
          </p:cNvSpPr>
          <p:nvPr>
            <p:ph type="body" idx="1"/>
          </p:nvPr>
        </p:nvSpPr>
        <p:spPr>
          <a:xfrm>
            <a:off x="701040" y="4415791"/>
            <a:ext cx="5608200" cy="4183500"/>
          </a:xfrm>
          <a:prstGeom prst="rect">
            <a:avLst/>
          </a:prstGeom>
        </p:spPr>
        <p:txBody>
          <a:bodyPr spcFirstLastPara="1" wrap="square" lIns="92825" tIns="46400" rIns="92825" bIns="46400" anchor="t" anchorCtr="0">
            <a:noAutofit/>
          </a:bodyPr>
          <a:lstStyle/>
          <a:p>
            <a:pPr marL="0" lvl="0" indent="0" algn="l" rtl="0">
              <a:spcBef>
                <a:spcPts val="360"/>
              </a:spcBef>
              <a:spcAft>
                <a:spcPts val="0"/>
              </a:spcAft>
              <a:buNone/>
            </a:pPr>
            <a:endParaRPr/>
          </a:p>
        </p:txBody>
      </p:sp>
      <p:sp>
        <p:nvSpPr>
          <p:cNvPr id="126" name="Google Shape;126;gb82db4afc3_0_14:notes"/>
          <p:cNvSpPr txBox="1">
            <a:spLocks noGrp="1"/>
          </p:cNvSpPr>
          <p:nvPr>
            <p:ph type="sldNum" idx="12"/>
          </p:nvPr>
        </p:nvSpPr>
        <p:spPr>
          <a:xfrm>
            <a:off x="3970938" y="8829966"/>
            <a:ext cx="3037800" cy="464700"/>
          </a:xfrm>
          <a:prstGeom prst="rect">
            <a:avLst/>
          </a:prstGeom>
        </p:spPr>
        <p:txBody>
          <a:bodyPr spcFirstLastPara="1" wrap="square" lIns="92825" tIns="46400" rIns="92825" bIns="464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a:t>
            </a:fld>
            <a:endParaRPr/>
          </a:p>
        </p:txBody>
      </p:sp>
    </p:spTree>
    <p:extLst>
      <p:ext uri="{BB962C8B-B14F-4D97-AF65-F5344CB8AC3E}">
        <p14:creationId xmlns:p14="http://schemas.microsoft.com/office/powerpoint/2010/main" val="3199056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34:notes"/>
          <p:cNvSpPr txBox="1">
            <a:spLocks noGrp="1"/>
          </p:cNvSpPr>
          <p:nvPr>
            <p:ph type="body" idx="1"/>
          </p:nvPr>
        </p:nvSpPr>
        <p:spPr>
          <a:xfrm>
            <a:off x="701040" y="4415791"/>
            <a:ext cx="5608320" cy="4183380"/>
          </a:xfrm>
          <a:prstGeom prst="rect">
            <a:avLst/>
          </a:prstGeom>
        </p:spPr>
        <p:txBody>
          <a:bodyPr spcFirstLastPara="1" wrap="square" lIns="92825" tIns="46400" rIns="92825" bIns="46400" anchor="t" anchorCtr="0">
            <a:noAutofit/>
          </a:bodyPr>
          <a:lstStyle/>
          <a:p>
            <a:pPr marL="0" lvl="0" indent="0" algn="l" rtl="0">
              <a:spcBef>
                <a:spcPts val="360"/>
              </a:spcBef>
              <a:spcAft>
                <a:spcPts val="0"/>
              </a:spcAft>
              <a:buNone/>
            </a:pPr>
            <a:endParaRPr/>
          </a:p>
        </p:txBody>
      </p:sp>
      <p:sp>
        <p:nvSpPr>
          <p:cNvPr id="133" name="Google Shape;133;p3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46100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7:notes"/>
          <p:cNvSpPr txBox="1">
            <a:spLocks noGrp="1"/>
          </p:cNvSpPr>
          <p:nvPr>
            <p:ph type="body" idx="1"/>
          </p:nvPr>
        </p:nvSpPr>
        <p:spPr>
          <a:xfrm>
            <a:off x="701040" y="4415791"/>
            <a:ext cx="5608320" cy="4183380"/>
          </a:xfrm>
          <a:prstGeom prst="rect">
            <a:avLst/>
          </a:prstGeom>
          <a:noFill/>
          <a:ln>
            <a:noFill/>
          </a:ln>
        </p:spPr>
        <p:txBody>
          <a:bodyPr spcFirstLastPara="1" wrap="square" lIns="92825" tIns="46400" rIns="92825" bIns="46400" anchor="t" anchorCtr="0">
            <a:noAutofit/>
          </a:bodyPr>
          <a:lstStyle/>
          <a:p>
            <a:pPr marL="0" lvl="0" indent="0" algn="l" rtl="0">
              <a:lnSpc>
                <a:spcPct val="100000"/>
              </a:lnSpc>
              <a:spcBef>
                <a:spcPts val="360"/>
              </a:spcBef>
              <a:spcAft>
                <a:spcPts val="0"/>
              </a:spcAft>
              <a:buSzPts val="1400"/>
              <a:buNone/>
            </a:pPr>
            <a:endParaRPr/>
          </a:p>
        </p:txBody>
      </p:sp>
      <p:sp>
        <p:nvSpPr>
          <p:cNvPr id="140" name="Google Shape;140;p1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42309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35:notes"/>
          <p:cNvSpPr txBox="1">
            <a:spLocks noGrp="1"/>
          </p:cNvSpPr>
          <p:nvPr>
            <p:ph type="body" idx="1"/>
          </p:nvPr>
        </p:nvSpPr>
        <p:spPr>
          <a:xfrm>
            <a:off x="701040" y="4415791"/>
            <a:ext cx="5608320" cy="4183380"/>
          </a:xfrm>
          <a:prstGeom prst="rect">
            <a:avLst/>
          </a:prstGeom>
        </p:spPr>
        <p:txBody>
          <a:bodyPr spcFirstLastPara="1" wrap="square" lIns="92825" tIns="46400" rIns="92825" bIns="46400" anchor="t" anchorCtr="0">
            <a:noAutofit/>
          </a:bodyPr>
          <a:lstStyle/>
          <a:p>
            <a:pPr marL="0" lvl="0" indent="0" algn="l" rtl="0">
              <a:spcBef>
                <a:spcPts val="360"/>
              </a:spcBef>
              <a:spcAft>
                <a:spcPts val="0"/>
              </a:spcAft>
              <a:buNone/>
            </a:pPr>
            <a:endParaRPr/>
          </a:p>
        </p:txBody>
      </p:sp>
      <p:sp>
        <p:nvSpPr>
          <p:cNvPr id="146" name="Google Shape;146;p3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78398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7" name="Google Shape;17;p2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3"/>
        <p:cNvGrpSpPr/>
        <p:nvPr/>
      </p:nvGrpSpPr>
      <p:grpSpPr>
        <a:xfrm>
          <a:off x="0" y="0"/>
          <a:ext cx="0" cy="0"/>
          <a:chOff x="0" y="0"/>
          <a:chExt cx="0" cy="0"/>
        </a:xfrm>
      </p:grpSpPr>
      <p:sp>
        <p:nvSpPr>
          <p:cNvPr id="74" name="Google Shape;74;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5" name="Google Shape;75;p32"/>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6" name="Google Shape;76;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9"/>
        <p:cNvGrpSpPr/>
        <p:nvPr/>
      </p:nvGrpSpPr>
      <p:grpSpPr>
        <a:xfrm>
          <a:off x="0" y="0"/>
          <a:ext cx="0" cy="0"/>
          <a:chOff x="0" y="0"/>
          <a:chExt cx="0" cy="0"/>
        </a:xfrm>
      </p:grpSpPr>
      <p:sp>
        <p:nvSpPr>
          <p:cNvPr id="80" name="Google Shape;80;p33"/>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1" name="Google Shape;81;p33"/>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2" name="Google Shape;82;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pic>
        <p:nvPicPr>
          <p:cNvPr id="22" name="Google Shape;22;p24"/>
          <p:cNvPicPr preferRelativeResize="0"/>
          <p:nvPr/>
        </p:nvPicPr>
        <p:blipFill rotWithShape="1">
          <a:blip r:embed="rId2">
            <a:alphaModFix/>
          </a:blip>
          <a:srcRect/>
          <a:stretch/>
        </p:blipFill>
        <p:spPr>
          <a:xfrm>
            <a:off x="8228013" y="0"/>
            <a:ext cx="841375" cy="838200"/>
          </a:xfrm>
          <a:prstGeom prst="rect">
            <a:avLst/>
          </a:prstGeom>
          <a:noFill/>
          <a:ln>
            <a:noFill/>
          </a:ln>
        </p:spPr>
      </p:pic>
      <p:sp>
        <p:nvSpPr>
          <p:cNvPr id="23" name="Google Shape;23;p24"/>
          <p:cNvSpPr txBox="1">
            <a:spLocks noGrp="1"/>
          </p:cNvSpPr>
          <p:nvPr>
            <p:ph type="title"/>
          </p:nvPr>
        </p:nvSpPr>
        <p:spPr>
          <a:xfrm>
            <a:off x="0" y="0"/>
            <a:ext cx="8153400" cy="838200"/>
          </a:xfrm>
          <a:prstGeom prst="rect">
            <a:avLst/>
          </a:prstGeom>
          <a:solidFill>
            <a:srgbClr val="A73E3B"/>
          </a:solid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sz="3200" b="1">
                <a:solidFill>
                  <a:schemeClr val="lt1"/>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4" name="Google Shape;24;p24"/>
          <p:cNvSpPr txBox="1">
            <a:spLocks noGrp="1"/>
          </p:cNvSpPr>
          <p:nvPr>
            <p:ph type="body" idx="1"/>
          </p:nvPr>
        </p:nvSpPr>
        <p:spPr>
          <a:xfrm>
            <a:off x="228600" y="990600"/>
            <a:ext cx="8686800" cy="548640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5" name="Google Shape;25;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4"/>
          <p:cNvSpPr txBox="1">
            <a:spLocks noGrp="1"/>
          </p:cNvSpPr>
          <p:nvPr>
            <p:ph type="sldNum" idx="12"/>
          </p:nvPr>
        </p:nvSpPr>
        <p:spPr>
          <a:xfrm>
            <a:off x="6781800" y="6492875"/>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2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0" name="Google Shape;30;p2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1" name="Google Shape;31;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6" name="Google Shape;36;p2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7" name="Google Shape;37;p2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8" name="Google Shape;38;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3" name="Google Shape;43;p2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4" name="Google Shape;44;p2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5" name="Google Shape;45;p2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6" name="Google Shape;46;p2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7" name="Google Shape;47;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2" name="Google Shape;52;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30"/>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1" name="Google Shape;61;p30"/>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2" name="Google Shape;62;p30"/>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3" name="Google Shape;63;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
        <p:cNvGrpSpPr/>
        <p:nvPr/>
      </p:nvGrpSpPr>
      <p:grpSpPr>
        <a:xfrm>
          <a:off x="0" y="0"/>
          <a:ext cx="0" cy="0"/>
          <a:chOff x="0" y="0"/>
          <a:chExt cx="0" cy="0"/>
        </a:xfrm>
      </p:grpSpPr>
      <p:sp>
        <p:nvSpPr>
          <p:cNvPr id="67" name="Google Shape;67;p31"/>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8" name="Google Shape;68;p31"/>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69" name="Google Shape;69;p31"/>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70" name="Google Shape;70;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Arial"/>
                <a:ea typeface="Arial"/>
                <a:cs typeface="Arial"/>
                <a:sym typeface="Arial"/>
              </a:defRPr>
            </a:lvl9pPr>
          </a:lstStyle>
          <a:p>
            <a:endParaRPr/>
          </a:p>
        </p:txBody>
      </p:sp>
      <p:sp>
        <p:nvSpPr>
          <p:cNvPr id="11" name="Google Shape;11;p2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ctrTitle"/>
          </p:nvPr>
        </p:nvSpPr>
        <p:spPr>
          <a:xfrm>
            <a:off x="457200" y="3352800"/>
            <a:ext cx="8382000" cy="3048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b="1"/>
              <a:t>LHS Band Booster Meeting</a:t>
            </a:r>
            <a:br>
              <a:rPr lang="en-US" b="1"/>
            </a:br>
            <a:r>
              <a:rPr lang="en-US" b="1"/>
              <a:t>Tuesday, July 20th, 2021</a:t>
            </a:r>
            <a:endParaRPr sz="3600" i="1">
              <a:solidFill>
                <a:srgbClr val="FF0000"/>
              </a:solidFill>
            </a:endParaRPr>
          </a:p>
        </p:txBody>
      </p:sp>
      <p:sp>
        <p:nvSpPr>
          <p:cNvPr id="90" name="Google Shape;9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a:t>
            </a:fld>
            <a:endParaRPr/>
          </a:p>
        </p:txBody>
      </p:sp>
      <p:pic>
        <p:nvPicPr>
          <p:cNvPr id="91" name="Google Shape;91;p1" descr="bridgemen08_r1_c1.png"/>
          <p:cNvPicPr preferRelativeResize="0"/>
          <p:nvPr/>
        </p:nvPicPr>
        <p:blipFill rotWithShape="1">
          <a:blip r:embed="rId3">
            <a:alphaModFix/>
          </a:blip>
          <a:srcRect/>
          <a:stretch/>
        </p:blipFill>
        <p:spPr>
          <a:xfrm>
            <a:off x="0" y="0"/>
            <a:ext cx="9144000" cy="26003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36"/>
          <p:cNvSpPr txBox="1">
            <a:spLocks noGrp="1"/>
          </p:cNvSpPr>
          <p:nvPr>
            <p:ph type="title"/>
          </p:nvPr>
        </p:nvSpPr>
        <p:spPr>
          <a:xfrm>
            <a:off x="0" y="0"/>
            <a:ext cx="8153400" cy="838200"/>
          </a:xfrm>
          <a:prstGeom prst="rect">
            <a:avLst/>
          </a:prstGeom>
          <a:solidFill>
            <a:srgbClr val="FF0000"/>
          </a:solid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a:t>Getting Involved</a:t>
            </a:r>
            <a:endParaRPr/>
          </a:p>
        </p:txBody>
      </p:sp>
      <p:sp>
        <p:nvSpPr>
          <p:cNvPr id="156" name="Google Shape;156;p36"/>
          <p:cNvSpPr txBox="1">
            <a:spLocks noGrp="1"/>
          </p:cNvSpPr>
          <p:nvPr>
            <p:ph type="body" idx="1"/>
          </p:nvPr>
        </p:nvSpPr>
        <p:spPr>
          <a:xfrm>
            <a:off x="228600" y="990600"/>
            <a:ext cx="8686800" cy="548640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480"/>
              </a:spcBef>
              <a:spcAft>
                <a:spcPts val="0"/>
              </a:spcAft>
              <a:buClr>
                <a:schemeClr val="dk1"/>
              </a:buClr>
              <a:buSzPts val="2400"/>
              <a:buNone/>
            </a:pPr>
            <a:endParaRPr/>
          </a:p>
          <a:p>
            <a:pPr marL="457200" lvl="0" indent="-228600" algn="l" rtl="0">
              <a:lnSpc>
                <a:spcPct val="100000"/>
              </a:lnSpc>
              <a:spcBef>
                <a:spcPts val="480"/>
              </a:spcBef>
              <a:spcAft>
                <a:spcPts val="0"/>
              </a:spcAft>
              <a:buClr>
                <a:schemeClr val="dk1"/>
              </a:buClr>
              <a:buSzPts val="2400"/>
              <a:buNone/>
            </a:pPr>
            <a:endParaRPr/>
          </a:p>
          <a:p>
            <a:pPr marL="457200" lvl="0" indent="-381000" algn="l" rtl="0">
              <a:lnSpc>
                <a:spcPct val="100000"/>
              </a:lnSpc>
              <a:spcBef>
                <a:spcPts val="480"/>
              </a:spcBef>
              <a:spcAft>
                <a:spcPts val="0"/>
              </a:spcAft>
              <a:buClr>
                <a:schemeClr val="dk1"/>
              </a:buClr>
              <a:buSzPts val="2400"/>
              <a:buChar char="•"/>
            </a:pPr>
            <a:r>
              <a:rPr lang="en-US"/>
              <a:t>We will have a meeting for all volunteers that attended the Background Check meeting in June on Tuesday, August 10</a:t>
            </a:r>
            <a:r>
              <a:rPr lang="en-US" baseline="30000"/>
              <a:t>th</a:t>
            </a:r>
            <a:r>
              <a:rPr lang="en-US"/>
              <a:t> at 6:00 pm.</a:t>
            </a:r>
            <a:endParaRPr/>
          </a:p>
          <a:p>
            <a:pPr marL="457200" lvl="0" indent="-228600" algn="l" rtl="0">
              <a:lnSpc>
                <a:spcPct val="100000"/>
              </a:lnSpc>
              <a:spcBef>
                <a:spcPts val="480"/>
              </a:spcBef>
              <a:spcAft>
                <a:spcPts val="0"/>
              </a:spcAft>
              <a:buClr>
                <a:schemeClr val="dk1"/>
              </a:buClr>
              <a:buSzPts val="2400"/>
              <a:buNone/>
            </a:pPr>
            <a:endParaRPr/>
          </a:p>
          <a:p>
            <a:pPr marL="457200" lvl="0" indent="-381000" algn="l" rtl="0">
              <a:lnSpc>
                <a:spcPct val="100000"/>
              </a:lnSpc>
              <a:spcBef>
                <a:spcPts val="480"/>
              </a:spcBef>
              <a:spcAft>
                <a:spcPts val="0"/>
              </a:spcAft>
              <a:buClr>
                <a:schemeClr val="dk1"/>
              </a:buClr>
              <a:buSzPts val="2400"/>
              <a:buChar char="•"/>
            </a:pPr>
            <a:r>
              <a:rPr lang="en-US"/>
              <a:t> If you would still like to get involved, please see Jocelyn Norman or Jennifer Green tonight to complete your Background Check forms (we will present the LCS Required Slideshow again at the August meeting for those who were not at the June meeting)</a:t>
            </a:r>
            <a:endParaRPr/>
          </a:p>
        </p:txBody>
      </p:sp>
      <p:sp>
        <p:nvSpPr>
          <p:cNvPr id="157" name="Google Shape;157;p36"/>
          <p:cNvSpPr txBox="1">
            <a:spLocks noGrp="1"/>
          </p:cNvSpPr>
          <p:nvPr>
            <p:ph type="sldNum" idx="12"/>
          </p:nvPr>
        </p:nvSpPr>
        <p:spPr>
          <a:xfrm>
            <a:off x="6781800" y="6492875"/>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7"/>
          <p:cNvSpPr txBox="1">
            <a:spLocks noGrp="1"/>
          </p:cNvSpPr>
          <p:nvPr>
            <p:ph type="title"/>
          </p:nvPr>
        </p:nvSpPr>
        <p:spPr>
          <a:xfrm>
            <a:off x="0" y="0"/>
            <a:ext cx="8153400" cy="838200"/>
          </a:xfrm>
          <a:prstGeom prst="rect">
            <a:avLst/>
          </a:prstGeom>
          <a:solidFill>
            <a:srgbClr val="FF0000"/>
          </a:solid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a:t>Fundraising Opportunites</a:t>
            </a:r>
            <a:endParaRPr/>
          </a:p>
        </p:txBody>
      </p:sp>
      <p:sp>
        <p:nvSpPr>
          <p:cNvPr id="163" name="Google Shape;163;p37"/>
          <p:cNvSpPr txBox="1">
            <a:spLocks noGrp="1"/>
          </p:cNvSpPr>
          <p:nvPr>
            <p:ph type="body" idx="1"/>
          </p:nvPr>
        </p:nvSpPr>
        <p:spPr>
          <a:xfrm>
            <a:off x="228600" y="990600"/>
            <a:ext cx="8686800" cy="548640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480"/>
              </a:spcBef>
              <a:spcAft>
                <a:spcPts val="0"/>
              </a:spcAft>
              <a:buClr>
                <a:schemeClr val="dk1"/>
              </a:buClr>
              <a:buSzPts val="2400"/>
              <a:buNone/>
            </a:pPr>
            <a:endParaRPr/>
          </a:p>
          <a:p>
            <a:pPr marL="457200" lvl="0" indent="-381000" algn="l" rtl="0">
              <a:lnSpc>
                <a:spcPct val="100000"/>
              </a:lnSpc>
              <a:spcBef>
                <a:spcPts val="480"/>
              </a:spcBef>
              <a:spcAft>
                <a:spcPts val="0"/>
              </a:spcAft>
              <a:buClr>
                <a:schemeClr val="dk1"/>
              </a:buClr>
              <a:buSzPts val="2400"/>
              <a:buChar char="•"/>
            </a:pPr>
            <a:r>
              <a:rPr lang="en-US"/>
              <a:t>Discount Cards-</a:t>
            </a:r>
            <a:endParaRPr/>
          </a:p>
        </p:txBody>
      </p:sp>
      <p:sp>
        <p:nvSpPr>
          <p:cNvPr id="164" name="Google Shape;164;p37"/>
          <p:cNvSpPr txBox="1">
            <a:spLocks noGrp="1"/>
          </p:cNvSpPr>
          <p:nvPr>
            <p:ph type="sldNum" idx="12"/>
          </p:nvPr>
        </p:nvSpPr>
        <p:spPr>
          <a:xfrm>
            <a:off x="6781800" y="6492875"/>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11</a:t>
            </a:fld>
            <a:endParaRPr/>
          </a:p>
        </p:txBody>
      </p:sp>
      <p:pic>
        <p:nvPicPr>
          <p:cNvPr id="165" name="Google Shape;165;p37" descr="Text&#10;&#10;Description automatically generated"/>
          <p:cNvPicPr preferRelativeResize="0"/>
          <p:nvPr/>
        </p:nvPicPr>
        <p:blipFill rotWithShape="1">
          <a:blip r:embed="rId3">
            <a:alphaModFix/>
          </a:blip>
          <a:srcRect/>
          <a:stretch/>
        </p:blipFill>
        <p:spPr>
          <a:xfrm>
            <a:off x="1198705" y="2022289"/>
            <a:ext cx="6507113" cy="407010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8"/>
          <p:cNvSpPr txBox="1">
            <a:spLocks noGrp="1"/>
          </p:cNvSpPr>
          <p:nvPr>
            <p:ph type="title"/>
          </p:nvPr>
        </p:nvSpPr>
        <p:spPr>
          <a:xfrm>
            <a:off x="0" y="0"/>
            <a:ext cx="8153400" cy="838200"/>
          </a:xfrm>
          <a:prstGeom prst="rect">
            <a:avLst/>
          </a:prstGeom>
          <a:solidFill>
            <a:srgbClr val="FF0000"/>
          </a:solid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a:t>Fundraising Continued</a:t>
            </a:r>
            <a:endParaRPr/>
          </a:p>
        </p:txBody>
      </p:sp>
      <p:sp>
        <p:nvSpPr>
          <p:cNvPr id="171" name="Google Shape;171;p38"/>
          <p:cNvSpPr txBox="1">
            <a:spLocks noGrp="1"/>
          </p:cNvSpPr>
          <p:nvPr>
            <p:ph type="body" idx="1"/>
          </p:nvPr>
        </p:nvSpPr>
        <p:spPr>
          <a:xfrm>
            <a:off x="228600" y="990600"/>
            <a:ext cx="8686800" cy="548640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480"/>
              </a:spcBef>
              <a:spcAft>
                <a:spcPts val="0"/>
              </a:spcAft>
              <a:buClr>
                <a:schemeClr val="dk1"/>
              </a:buClr>
              <a:buSzPts val="2400"/>
              <a:buNone/>
            </a:pPr>
            <a:endParaRPr sz="4400"/>
          </a:p>
          <a:p>
            <a:pPr marL="457200" lvl="0" indent="-228600" algn="l" rtl="0">
              <a:lnSpc>
                <a:spcPct val="100000"/>
              </a:lnSpc>
              <a:spcBef>
                <a:spcPts val="480"/>
              </a:spcBef>
              <a:spcAft>
                <a:spcPts val="0"/>
              </a:spcAft>
              <a:buClr>
                <a:schemeClr val="dk1"/>
              </a:buClr>
              <a:buSzPts val="2400"/>
              <a:buNone/>
            </a:pPr>
            <a:endParaRPr sz="4400"/>
          </a:p>
          <a:p>
            <a:pPr marL="457200" lvl="0" indent="-228600" algn="l" rtl="0">
              <a:lnSpc>
                <a:spcPct val="100000"/>
              </a:lnSpc>
              <a:spcBef>
                <a:spcPts val="480"/>
              </a:spcBef>
              <a:spcAft>
                <a:spcPts val="0"/>
              </a:spcAft>
              <a:buClr>
                <a:schemeClr val="dk1"/>
              </a:buClr>
              <a:buSzPts val="2400"/>
              <a:buNone/>
            </a:pPr>
            <a:endParaRPr sz="4400"/>
          </a:p>
          <a:p>
            <a:pPr marL="457200" lvl="0" indent="-381000" algn="l" rtl="0">
              <a:lnSpc>
                <a:spcPct val="100000"/>
              </a:lnSpc>
              <a:spcBef>
                <a:spcPts val="480"/>
              </a:spcBef>
              <a:spcAft>
                <a:spcPts val="0"/>
              </a:spcAft>
              <a:buClr>
                <a:schemeClr val="dk1"/>
              </a:buClr>
              <a:buSzPts val="2400"/>
              <a:buChar char="•"/>
            </a:pPr>
            <a:r>
              <a:rPr lang="en-US" sz="4400"/>
              <a:t>State Farm Quotes for Good</a:t>
            </a:r>
            <a:endParaRPr/>
          </a:p>
        </p:txBody>
      </p:sp>
      <p:sp>
        <p:nvSpPr>
          <p:cNvPr id="172" name="Google Shape;172;p38"/>
          <p:cNvSpPr txBox="1">
            <a:spLocks noGrp="1"/>
          </p:cNvSpPr>
          <p:nvPr>
            <p:ph type="sldNum" idx="12"/>
          </p:nvPr>
        </p:nvSpPr>
        <p:spPr>
          <a:xfrm>
            <a:off x="6781800" y="6492875"/>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9"/>
          <p:cNvSpPr txBox="1">
            <a:spLocks noGrp="1"/>
          </p:cNvSpPr>
          <p:nvPr>
            <p:ph type="ctrTitle"/>
          </p:nvPr>
        </p:nvSpPr>
        <p:spPr>
          <a:xfrm>
            <a:off x="1143000" y="857250"/>
            <a:ext cx="6858000" cy="17907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SzPts val="1400"/>
              <a:buNone/>
            </a:pPr>
            <a:r>
              <a:rPr lang="en-US" b="1">
                <a:solidFill>
                  <a:srgbClr val="FF0000"/>
                </a:solidFill>
                <a:latin typeface="Arial"/>
                <a:ea typeface="Arial"/>
                <a:cs typeface="Arial"/>
                <a:sym typeface="Arial"/>
              </a:rPr>
              <a:t/>
            </a:r>
            <a:br>
              <a:rPr lang="en-US" b="1">
                <a:solidFill>
                  <a:srgbClr val="FF0000"/>
                </a:solidFill>
                <a:latin typeface="Arial"/>
                <a:ea typeface="Arial"/>
                <a:cs typeface="Arial"/>
                <a:sym typeface="Arial"/>
              </a:rPr>
            </a:br>
            <a:r>
              <a:rPr lang="en-US" sz="8025" b="1">
                <a:solidFill>
                  <a:srgbClr val="FF0000"/>
                </a:solidFill>
                <a:latin typeface="Arial"/>
                <a:ea typeface="Arial"/>
                <a:cs typeface="Arial"/>
                <a:sym typeface="Arial"/>
              </a:rPr>
              <a:t>Quotes for Good</a:t>
            </a:r>
            <a:r>
              <a:rPr lang="en-US" sz="2325" b="1">
                <a:solidFill>
                  <a:srgbClr val="FF0000"/>
                </a:solidFill>
                <a:latin typeface="Arial"/>
                <a:ea typeface="Arial"/>
                <a:cs typeface="Arial"/>
                <a:sym typeface="Arial"/>
              </a:rPr>
              <a:t>™</a:t>
            </a:r>
            <a:endParaRPr sz="8025" b="1">
              <a:solidFill>
                <a:srgbClr val="FF0000"/>
              </a:solidFill>
              <a:latin typeface="Arial"/>
              <a:ea typeface="Arial"/>
              <a:cs typeface="Arial"/>
              <a:sym typeface="Arial"/>
            </a:endParaRPr>
          </a:p>
        </p:txBody>
      </p:sp>
      <p:sp>
        <p:nvSpPr>
          <p:cNvPr id="179" name="Google Shape;179;p39"/>
          <p:cNvSpPr txBox="1">
            <a:spLocks noGrp="1"/>
          </p:cNvSpPr>
          <p:nvPr>
            <p:ph type="subTitle" idx="1"/>
          </p:nvPr>
        </p:nvSpPr>
        <p:spPr>
          <a:xfrm>
            <a:off x="1143000" y="2835908"/>
            <a:ext cx="6858000" cy="1858115"/>
          </a:xfrm>
          <a:prstGeom prst="rect">
            <a:avLst/>
          </a:prstGeom>
          <a:noFill/>
          <a:ln>
            <a:noFill/>
          </a:ln>
        </p:spPr>
        <p:txBody>
          <a:bodyPr spcFirstLastPara="1" wrap="square" lIns="91425" tIns="45700" rIns="91425" bIns="45700" anchor="t" anchorCtr="0">
            <a:noAutofit/>
          </a:bodyPr>
          <a:lstStyle/>
          <a:p>
            <a:pPr marL="457200" lvl="0" indent="-431800" algn="ctr" rtl="0">
              <a:lnSpc>
                <a:spcPct val="100000"/>
              </a:lnSpc>
              <a:spcBef>
                <a:spcPts val="640"/>
              </a:spcBef>
              <a:spcAft>
                <a:spcPts val="0"/>
              </a:spcAft>
              <a:buClr>
                <a:srgbClr val="888888"/>
              </a:buClr>
              <a:buSzPts val="3200"/>
              <a:buNone/>
            </a:pPr>
            <a:r>
              <a:rPr lang="en-US" sz="3300" b="1" i="1">
                <a:solidFill>
                  <a:srgbClr val="0C0C0C"/>
                </a:solidFill>
              </a:rPr>
              <a:t>Paul Cribbs State Farm</a:t>
            </a:r>
            <a:endParaRPr/>
          </a:p>
          <a:p>
            <a:pPr marL="457200" lvl="0" indent="-431800" algn="ctr" rtl="0">
              <a:lnSpc>
                <a:spcPct val="100000"/>
              </a:lnSpc>
              <a:spcBef>
                <a:spcPts val="640"/>
              </a:spcBef>
              <a:spcAft>
                <a:spcPts val="0"/>
              </a:spcAft>
              <a:buClr>
                <a:srgbClr val="888888"/>
              </a:buClr>
              <a:buSzPts val="3200"/>
              <a:buNone/>
            </a:pPr>
            <a:r>
              <a:rPr lang="en-US" sz="3300" b="1" i="1">
                <a:solidFill>
                  <a:srgbClr val="0C0C0C"/>
                </a:solidFill>
              </a:rPr>
              <a:t>3565 N Crossing Cir</a:t>
            </a:r>
            <a:endParaRPr/>
          </a:p>
          <a:p>
            <a:pPr marL="457200" lvl="0" indent="-431800" algn="ctr" rtl="0">
              <a:lnSpc>
                <a:spcPct val="100000"/>
              </a:lnSpc>
              <a:spcBef>
                <a:spcPts val="640"/>
              </a:spcBef>
              <a:spcAft>
                <a:spcPts val="0"/>
              </a:spcAft>
              <a:buClr>
                <a:srgbClr val="888888"/>
              </a:buClr>
              <a:buSzPts val="3200"/>
              <a:buNone/>
            </a:pPr>
            <a:r>
              <a:rPr lang="en-US" sz="3300" b="1" i="1">
                <a:solidFill>
                  <a:srgbClr val="0C0C0C"/>
                </a:solidFill>
              </a:rPr>
              <a:t>227-247-7127</a:t>
            </a:r>
            <a:endParaRPr/>
          </a:p>
          <a:p>
            <a:pPr marL="457200" lvl="0" indent="-431800" algn="ctr" rtl="0">
              <a:lnSpc>
                <a:spcPct val="100000"/>
              </a:lnSpc>
              <a:spcBef>
                <a:spcPts val="640"/>
              </a:spcBef>
              <a:spcAft>
                <a:spcPts val="0"/>
              </a:spcAft>
              <a:buClr>
                <a:srgbClr val="888888"/>
              </a:buClr>
              <a:buSzPts val="3200"/>
              <a:buNone/>
            </a:pPr>
            <a:r>
              <a:rPr lang="en-US" sz="3300" b="1" i="1">
                <a:solidFill>
                  <a:srgbClr val="0C0C0C"/>
                </a:solidFill>
              </a:rPr>
              <a:t>paul@paulcribbs.net</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40"/>
          <p:cNvSpPr txBox="1">
            <a:spLocks noGrp="1"/>
          </p:cNvSpPr>
          <p:nvPr>
            <p:ph type="title"/>
          </p:nvPr>
        </p:nvSpPr>
        <p:spPr>
          <a:xfrm>
            <a:off x="0" y="0"/>
            <a:ext cx="8153400" cy="838200"/>
          </a:xfrm>
          <a:prstGeom prst="rect">
            <a:avLst/>
          </a:prstGeom>
          <a:solidFill>
            <a:srgbClr val="FF0000"/>
          </a:solid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400"/>
              <a:buNone/>
            </a:pPr>
            <a:r>
              <a:rPr lang="en-US" b="1"/>
              <a:t>State Farm- 3 Easy Steps</a:t>
            </a:r>
            <a:endParaRPr/>
          </a:p>
        </p:txBody>
      </p:sp>
      <p:sp>
        <p:nvSpPr>
          <p:cNvPr id="186" name="Google Shape;186;p40"/>
          <p:cNvSpPr txBox="1">
            <a:spLocks noGrp="1"/>
          </p:cNvSpPr>
          <p:nvPr>
            <p:ph type="body" idx="1"/>
          </p:nvPr>
        </p:nvSpPr>
        <p:spPr>
          <a:xfrm>
            <a:off x="228600" y="990600"/>
            <a:ext cx="8686800" cy="5486400"/>
          </a:xfrm>
          <a:prstGeom prst="rect">
            <a:avLst/>
          </a:prstGeom>
          <a:noFill/>
          <a:ln>
            <a:noFill/>
          </a:ln>
        </p:spPr>
        <p:txBody>
          <a:bodyPr spcFirstLastPara="1" wrap="square" lIns="91425" tIns="45700" rIns="91425" bIns="45700" anchor="t" anchorCtr="0">
            <a:normAutofit/>
          </a:bodyPr>
          <a:lstStyle/>
          <a:p>
            <a:pPr marL="385763" lvl="0" indent="-233363" algn="l" rtl="0">
              <a:lnSpc>
                <a:spcPct val="100000"/>
              </a:lnSpc>
              <a:spcBef>
                <a:spcPts val="480"/>
              </a:spcBef>
              <a:spcAft>
                <a:spcPts val="0"/>
              </a:spcAft>
              <a:buSzPts val="2400"/>
              <a:buNone/>
            </a:pPr>
            <a:endParaRPr/>
          </a:p>
          <a:p>
            <a:pPr marL="385763" lvl="0" indent="-233363" algn="l" rtl="0">
              <a:lnSpc>
                <a:spcPct val="100000"/>
              </a:lnSpc>
              <a:spcBef>
                <a:spcPts val="480"/>
              </a:spcBef>
              <a:spcAft>
                <a:spcPts val="0"/>
              </a:spcAft>
              <a:buSzPts val="2400"/>
              <a:buNone/>
            </a:pPr>
            <a:endParaRPr/>
          </a:p>
          <a:p>
            <a:pPr marL="385763" lvl="0" indent="-385763" algn="l" rtl="0">
              <a:lnSpc>
                <a:spcPct val="100000"/>
              </a:lnSpc>
              <a:spcBef>
                <a:spcPts val="480"/>
              </a:spcBef>
              <a:spcAft>
                <a:spcPts val="0"/>
              </a:spcAft>
              <a:buSzPts val="2400"/>
              <a:buAutoNum type="arabicPeriod"/>
            </a:pPr>
            <a:r>
              <a:rPr lang="en-US"/>
              <a:t>Get out your cell phone.</a:t>
            </a:r>
            <a:endParaRPr/>
          </a:p>
          <a:p>
            <a:pPr marL="385763" lvl="0" indent="-385763" algn="l" rtl="0">
              <a:lnSpc>
                <a:spcPct val="100000"/>
              </a:lnSpc>
              <a:spcBef>
                <a:spcPts val="480"/>
              </a:spcBef>
              <a:spcAft>
                <a:spcPts val="0"/>
              </a:spcAft>
              <a:buSzPts val="2400"/>
              <a:buAutoNum type="arabicPeriod"/>
            </a:pPr>
            <a:r>
              <a:rPr lang="en-US"/>
              <a:t>Write down ten names and their number.* </a:t>
            </a:r>
            <a:endParaRPr/>
          </a:p>
          <a:p>
            <a:pPr marL="0" lvl="0" indent="0" algn="l" rtl="0">
              <a:lnSpc>
                <a:spcPct val="100000"/>
              </a:lnSpc>
              <a:spcBef>
                <a:spcPts val="480"/>
              </a:spcBef>
              <a:spcAft>
                <a:spcPts val="0"/>
              </a:spcAft>
              <a:buSzPts val="2400"/>
              <a:buNone/>
            </a:pPr>
            <a:r>
              <a:rPr lang="en-US"/>
              <a:t>3. Tell them we will call them with a quote. </a:t>
            </a:r>
            <a:endParaRPr/>
          </a:p>
          <a:p>
            <a:pPr marL="0" lvl="0" indent="0" algn="l" rtl="0">
              <a:lnSpc>
                <a:spcPct val="100000"/>
              </a:lnSpc>
              <a:spcBef>
                <a:spcPts val="480"/>
              </a:spcBef>
              <a:spcAft>
                <a:spcPts val="0"/>
              </a:spcAft>
              <a:buSzPts val="2400"/>
              <a:buNone/>
            </a:pPr>
            <a:endParaRPr/>
          </a:p>
          <a:p>
            <a:pPr marL="0" lvl="0" indent="0" algn="l" rtl="0">
              <a:lnSpc>
                <a:spcPct val="100000"/>
              </a:lnSpc>
              <a:spcBef>
                <a:spcPts val="480"/>
              </a:spcBef>
              <a:spcAft>
                <a:spcPts val="0"/>
              </a:spcAft>
              <a:buSzPts val="2400"/>
              <a:buNone/>
            </a:pPr>
            <a:r>
              <a:rPr lang="en-US"/>
              <a:t>For every quote we provide*, we will donate $10 to your student’s account. Multiple sheets can be submitted!</a:t>
            </a:r>
            <a:endParaRPr/>
          </a:p>
          <a:p>
            <a:pPr marL="0" lvl="0" indent="0" algn="l" rtl="0">
              <a:lnSpc>
                <a:spcPct val="100000"/>
              </a:lnSpc>
              <a:spcBef>
                <a:spcPts val="480"/>
              </a:spcBef>
              <a:spcAft>
                <a:spcPts val="0"/>
              </a:spcAft>
              <a:buSzPts val="2400"/>
              <a:buNone/>
            </a:pPr>
            <a:endParaRPr/>
          </a:p>
          <a:p>
            <a:pPr marL="0" lvl="0" indent="0" algn="l" rtl="0">
              <a:lnSpc>
                <a:spcPct val="100000"/>
              </a:lnSpc>
              <a:spcBef>
                <a:spcPts val="480"/>
              </a:spcBef>
              <a:spcAft>
                <a:spcPts val="0"/>
              </a:spcAft>
              <a:buSzPts val="2400"/>
              <a:buNone/>
            </a:pPr>
            <a:r>
              <a:rPr lang="en-US" i="1"/>
              <a:t>*One Name per Household, GA residents &amp; 18 or older</a:t>
            </a:r>
            <a:endParaRPr/>
          </a:p>
          <a:p>
            <a:pPr marL="0" lvl="0" indent="0" algn="l" rtl="0">
              <a:lnSpc>
                <a:spcPct val="100000"/>
              </a:lnSpc>
              <a:spcBef>
                <a:spcPts val="480"/>
              </a:spcBef>
              <a:spcAft>
                <a:spcPts val="0"/>
              </a:spcAft>
              <a:buSzPts val="2400"/>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42"/>
          <p:cNvSpPr txBox="1">
            <a:spLocks noGrp="1"/>
          </p:cNvSpPr>
          <p:nvPr>
            <p:ph type="title"/>
          </p:nvPr>
        </p:nvSpPr>
        <p:spPr>
          <a:xfrm>
            <a:off x="0" y="0"/>
            <a:ext cx="8153400" cy="838200"/>
          </a:xfrm>
          <a:prstGeom prst="rect">
            <a:avLst/>
          </a:prstGeom>
          <a:solidFill>
            <a:srgbClr val="FF0000"/>
          </a:solid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a:t>Band Store</a:t>
            </a:r>
            <a:endParaRPr/>
          </a:p>
        </p:txBody>
      </p:sp>
      <p:sp>
        <p:nvSpPr>
          <p:cNvPr id="192" name="Google Shape;192;p42"/>
          <p:cNvSpPr txBox="1">
            <a:spLocks noGrp="1"/>
          </p:cNvSpPr>
          <p:nvPr>
            <p:ph type="body" idx="1"/>
          </p:nvPr>
        </p:nvSpPr>
        <p:spPr>
          <a:xfrm>
            <a:off x="228600" y="990600"/>
            <a:ext cx="8686800" cy="548640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480"/>
              </a:spcBef>
              <a:spcAft>
                <a:spcPts val="0"/>
              </a:spcAft>
              <a:buClr>
                <a:schemeClr val="dk1"/>
              </a:buClr>
              <a:buSzPts val="2400"/>
              <a:buNone/>
            </a:pPr>
            <a:endParaRPr/>
          </a:p>
          <a:p>
            <a:pPr marL="457200" lvl="0" indent="-381000" algn="ctr" rtl="0">
              <a:lnSpc>
                <a:spcPct val="100000"/>
              </a:lnSpc>
              <a:spcBef>
                <a:spcPts val="480"/>
              </a:spcBef>
              <a:spcAft>
                <a:spcPts val="0"/>
              </a:spcAft>
              <a:buSzPts val="2400"/>
              <a:buChar char="•"/>
            </a:pPr>
            <a:r>
              <a:rPr lang="en-US" sz="2800"/>
              <a:t>Our Band Store will be open tomorrow/Thursday from 4-5pm</a:t>
            </a:r>
            <a:endParaRPr/>
          </a:p>
          <a:p>
            <a:pPr marL="457200" lvl="0" indent="-228600" algn="ctr" rtl="0">
              <a:lnSpc>
                <a:spcPct val="100000"/>
              </a:lnSpc>
              <a:spcBef>
                <a:spcPts val="480"/>
              </a:spcBef>
              <a:spcAft>
                <a:spcPts val="0"/>
              </a:spcAft>
              <a:buSzPts val="2400"/>
              <a:buNone/>
            </a:pPr>
            <a:endParaRPr sz="2800"/>
          </a:p>
          <a:p>
            <a:pPr marL="457200" lvl="0" indent="-228600" algn="ctr" rtl="0">
              <a:lnSpc>
                <a:spcPct val="100000"/>
              </a:lnSpc>
              <a:spcBef>
                <a:spcPts val="480"/>
              </a:spcBef>
              <a:spcAft>
                <a:spcPts val="0"/>
              </a:spcAft>
              <a:buSzPts val="2400"/>
              <a:buNone/>
            </a:pPr>
            <a:endParaRPr sz="2800"/>
          </a:p>
          <a:p>
            <a:pPr marL="457200" lvl="0" indent="-381000" algn="ctr" rtl="0">
              <a:lnSpc>
                <a:spcPct val="100000"/>
              </a:lnSpc>
              <a:spcBef>
                <a:spcPts val="480"/>
              </a:spcBef>
              <a:spcAft>
                <a:spcPts val="0"/>
              </a:spcAft>
              <a:buSzPts val="2400"/>
              <a:buChar char="•"/>
            </a:pPr>
            <a:r>
              <a:rPr lang="en-US" sz="2800">
                <a:solidFill>
                  <a:srgbClr val="FF0000"/>
                </a:solidFill>
              </a:rPr>
              <a:t>Camp Week from 6-8 pm</a:t>
            </a:r>
            <a:endParaRPr/>
          </a:p>
          <a:p>
            <a:pPr marL="457200" lvl="0" indent="-228600" algn="ctr" rtl="0">
              <a:lnSpc>
                <a:spcPct val="100000"/>
              </a:lnSpc>
              <a:spcBef>
                <a:spcPts val="480"/>
              </a:spcBef>
              <a:spcAft>
                <a:spcPts val="0"/>
              </a:spcAft>
              <a:buSzPts val="2400"/>
              <a:buNone/>
            </a:pPr>
            <a:endParaRPr sz="2800"/>
          </a:p>
          <a:p>
            <a:pPr marL="457200" lvl="0" indent="-228600" algn="ctr" rtl="0">
              <a:lnSpc>
                <a:spcPct val="100000"/>
              </a:lnSpc>
              <a:spcBef>
                <a:spcPts val="480"/>
              </a:spcBef>
              <a:spcAft>
                <a:spcPts val="0"/>
              </a:spcAft>
              <a:buSzPts val="2400"/>
              <a:buNone/>
            </a:pPr>
            <a:endParaRPr sz="2800"/>
          </a:p>
          <a:p>
            <a:pPr marL="457200" lvl="0" indent="-381000" algn="ctr" rtl="0">
              <a:lnSpc>
                <a:spcPct val="100000"/>
              </a:lnSpc>
              <a:spcBef>
                <a:spcPts val="480"/>
              </a:spcBef>
              <a:spcAft>
                <a:spcPts val="0"/>
              </a:spcAft>
              <a:buSzPts val="2400"/>
              <a:buChar char="•"/>
            </a:pPr>
            <a:r>
              <a:rPr lang="en-US" sz="2800"/>
              <a:t>Please see Shannon Tabor for deals on previous seasons T-shirts (3/$10)</a:t>
            </a:r>
            <a:endParaRPr/>
          </a:p>
        </p:txBody>
      </p:sp>
      <p:sp>
        <p:nvSpPr>
          <p:cNvPr id="193" name="Google Shape;193;p42"/>
          <p:cNvSpPr txBox="1">
            <a:spLocks noGrp="1"/>
          </p:cNvSpPr>
          <p:nvPr>
            <p:ph type="sldNum" idx="12"/>
          </p:nvPr>
        </p:nvSpPr>
        <p:spPr>
          <a:xfrm>
            <a:off x="6781800" y="6492875"/>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43"/>
          <p:cNvSpPr txBox="1">
            <a:spLocks noGrp="1"/>
          </p:cNvSpPr>
          <p:nvPr>
            <p:ph type="title"/>
          </p:nvPr>
        </p:nvSpPr>
        <p:spPr>
          <a:xfrm>
            <a:off x="0" y="0"/>
            <a:ext cx="8153400" cy="838200"/>
          </a:xfrm>
          <a:prstGeom prst="rect">
            <a:avLst/>
          </a:prstGeom>
          <a:solidFill>
            <a:srgbClr val="FF0000"/>
          </a:solid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a:t>Electric Vehicle Raffle</a:t>
            </a:r>
            <a:endParaRPr/>
          </a:p>
        </p:txBody>
      </p:sp>
      <p:sp>
        <p:nvSpPr>
          <p:cNvPr id="199" name="Google Shape;199;p43"/>
          <p:cNvSpPr txBox="1">
            <a:spLocks noGrp="1"/>
          </p:cNvSpPr>
          <p:nvPr>
            <p:ph type="body" idx="1"/>
          </p:nvPr>
        </p:nvSpPr>
        <p:spPr>
          <a:xfrm>
            <a:off x="228600" y="990600"/>
            <a:ext cx="8686800" cy="54864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480"/>
              </a:spcBef>
              <a:spcAft>
                <a:spcPts val="0"/>
              </a:spcAft>
              <a:buClr>
                <a:schemeClr val="dk1"/>
              </a:buClr>
              <a:buSzPts val="2400"/>
              <a:buChar char="•"/>
            </a:pPr>
            <a:r>
              <a:rPr lang="en-US"/>
              <a:t>Our annual Golf Cart Raffle (now an Advanced EV for 2021) tickets are on sale. Please see Shannon Tabor tonight for your chance to win. Tickets are only $5 each and the drawing will be held on Friday, October 22</a:t>
            </a:r>
            <a:r>
              <a:rPr lang="en-US" baseline="30000"/>
              <a:t>nd</a:t>
            </a:r>
            <a:r>
              <a:rPr lang="en-US"/>
              <a:t>. The value of this Advanced EV is $9,000!</a:t>
            </a:r>
            <a:endParaRPr/>
          </a:p>
        </p:txBody>
      </p:sp>
      <p:sp>
        <p:nvSpPr>
          <p:cNvPr id="200" name="Google Shape;200;p43"/>
          <p:cNvSpPr txBox="1">
            <a:spLocks noGrp="1"/>
          </p:cNvSpPr>
          <p:nvPr>
            <p:ph type="sldNum" idx="12"/>
          </p:nvPr>
        </p:nvSpPr>
        <p:spPr>
          <a:xfrm>
            <a:off x="6781800" y="6492875"/>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16</a:t>
            </a:fld>
            <a:endParaRPr/>
          </a:p>
        </p:txBody>
      </p:sp>
      <p:pic>
        <p:nvPicPr>
          <p:cNvPr id="201" name="Google Shape;201;p43" descr="A picture containing grass, outdoor, tree, sky&#10;&#10;Description automatically generated"/>
          <p:cNvPicPr preferRelativeResize="0"/>
          <p:nvPr/>
        </p:nvPicPr>
        <p:blipFill rotWithShape="1">
          <a:blip r:embed="rId3">
            <a:alphaModFix/>
          </a:blip>
          <a:srcRect/>
          <a:stretch/>
        </p:blipFill>
        <p:spPr>
          <a:xfrm>
            <a:off x="2175029" y="3160451"/>
            <a:ext cx="4838330" cy="362874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44"/>
          <p:cNvSpPr txBox="1">
            <a:spLocks noGrp="1"/>
          </p:cNvSpPr>
          <p:nvPr>
            <p:ph type="title"/>
          </p:nvPr>
        </p:nvSpPr>
        <p:spPr>
          <a:xfrm>
            <a:off x="0" y="0"/>
            <a:ext cx="8153400" cy="838200"/>
          </a:xfrm>
          <a:prstGeom prst="rect">
            <a:avLst/>
          </a:prstGeom>
          <a:solidFill>
            <a:srgbClr val="FF0000"/>
          </a:solid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400"/>
              <a:buNone/>
            </a:pPr>
            <a:r>
              <a:rPr lang="en-US"/>
              <a:t>Questions</a:t>
            </a:r>
            <a:endParaRPr/>
          </a:p>
        </p:txBody>
      </p:sp>
      <p:sp>
        <p:nvSpPr>
          <p:cNvPr id="207" name="Google Shape;207;p44"/>
          <p:cNvSpPr txBox="1">
            <a:spLocks noGrp="1"/>
          </p:cNvSpPr>
          <p:nvPr>
            <p:ph type="body" idx="1"/>
          </p:nvPr>
        </p:nvSpPr>
        <p:spPr>
          <a:xfrm>
            <a:off x="228600" y="990600"/>
            <a:ext cx="8686800" cy="548640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480"/>
              </a:spcBef>
              <a:spcAft>
                <a:spcPts val="0"/>
              </a:spcAft>
              <a:buClr>
                <a:schemeClr val="dk1"/>
              </a:buClr>
              <a:buSzPts val="2400"/>
              <a:buNone/>
            </a:pPr>
            <a:endParaRPr/>
          </a:p>
        </p:txBody>
      </p:sp>
      <p:sp>
        <p:nvSpPr>
          <p:cNvPr id="208" name="Google Shape;208;p44"/>
          <p:cNvSpPr txBox="1">
            <a:spLocks noGrp="1"/>
          </p:cNvSpPr>
          <p:nvPr>
            <p:ph type="sldNum" idx="12"/>
          </p:nvPr>
        </p:nvSpPr>
        <p:spPr>
          <a:xfrm>
            <a:off x="6781800" y="6492875"/>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17</a:t>
            </a:fld>
            <a:endParaRPr/>
          </a:p>
        </p:txBody>
      </p:sp>
      <p:pic>
        <p:nvPicPr>
          <p:cNvPr id="209" name="Google Shape;209;p44" descr="A view of a city next to a stadium&#10;&#10;Description automatically generated"/>
          <p:cNvPicPr preferRelativeResize="0"/>
          <p:nvPr/>
        </p:nvPicPr>
        <p:blipFill rotWithShape="1">
          <a:blip r:embed="rId3">
            <a:alphaModFix/>
          </a:blip>
          <a:srcRect/>
          <a:stretch/>
        </p:blipFill>
        <p:spPr>
          <a:xfrm>
            <a:off x="82118" y="854075"/>
            <a:ext cx="8833282" cy="588310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45"/>
          <p:cNvSpPr txBox="1">
            <a:spLocks noGrp="1"/>
          </p:cNvSpPr>
          <p:nvPr>
            <p:ph type="title"/>
          </p:nvPr>
        </p:nvSpPr>
        <p:spPr>
          <a:xfrm>
            <a:off x="0" y="0"/>
            <a:ext cx="8153400" cy="838200"/>
          </a:xfrm>
          <a:prstGeom prst="rect">
            <a:avLst/>
          </a:prstGeom>
          <a:solidFill>
            <a:srgbClr val="FF0000"/>
          </a:solid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a:t>Volunteer ONLY Meeting</a:t>
            </a:r>
            <a:endParaRPr/>
          </a:p>
        </p:txBody>
      </p:sp>
      <p:sp>
        <p:nvSpPr>
          <p:cNvPr id="215" name="Google Shape;215;p45"/>
          <p:cNvSpPr txBox="1">
            <a:spLocks noGrp="1"/>
          </p:cNvSpPr>
          <p:nvPr>
            <p:ph type="body" idx="1"/>
          </p:nvPr>
        </p:nvSpPr>
        <p:spPr>
          <a:xfrm>
            <a:off x="228600" y="990600"/>
            <a:ext cx="8686800" cy="5486400"/>
          </a:xfrm>
          <a:prstGeom prst="rect">
            <a:avLst/>
          </a:prstGeom>
          <a:solidFill>
            <a:srgbClr val="FF0000"/>
          </a:solidFill>
          <a:ln>
            <a:noFill/>
          </a:ln>
        </p:spPr>
        <p:txBody>
          <a:bodyPr spcFirstLastPara="1" wrap="square" lIns="91425" tIns="45700" rIns="91425" bIns="45700" anchor="t" anchorCtr="0">
            <a:noAutofit/>
          </a:bodyPr>
          <a:lstStyle/>
          <a:p>
            <a:pPr marL="457200" lvl="0" indent="-228600" algn="ctr" rtl="0">
              <a:lnSpc>
                <a:spcPct val="100000"/>
              </a:lnSpc>
              <a:spcBef>
                <a:spcPts val="480"/>
              </a:spcBef>
              <a:spcAft>
                <a:spcPts val="0"/>
              </a:spcAft>
              <a:buSzPts val="2400"/>
              <a:buNone/>
            </a:pPr>
            <a:endParaRPr/>
          </a:p>
          <a:p>
            <a:pPr marL="76200" lvl="0" indent="0" algn="ctr" rtl="0">
              <a:lnSpc>
                <a:spcPct val="100000"/>
              </a:lnSpc>
              <a:spcBef>
                <a:spcPts val="480"/>
              </a:spcBef>
              <a:spcAft>
                <a:spcPts val="0"/>
              </a:spcAft>
              <a:buSzPts val="2400"/>
              <a:buNone/>
            </a:pPr>
            <a:endParaRPr sz="2400"/>
          </a:p>
          <a:p>
            <a:pPr marL="76200" lvl="0" indent="0" algn="ctr" rtl="0">
              <a:lnSpc>
                <a:spcPct val="100000"/>
              </a:lnSpc>
              <a:spcBef>
                <a:spcPts val="480"/>
              </a:spcBef>
              <a:spcAft>
                <a:spcPts val="0"/>
              </a:spcAft>
              <a:buSzPts val="2400"/>
              <a:buNone/>
            </a:pPr>
            <a:endParaRPr/>
          </a:p>
          <a:p>
            <a:pPr marL="76200" lvl="0" indent="0" algn="ctr" rtl="0">
              <a:lnSpc>
                <a:spcPct val="100000"/>
              </a:lnSpc>
              <a:spcBef>
                <a:spcPts val="480"/>
              </a:spcBef>
              <a:spcAft>
                <a:spcPts val="0"/>
              </a:spcAft>
              <a:buSzPts val="2400"/>
              <a:buNone/>
            </a:pPr>
            <a:endParaRPr sz="2400"/>
          </a:p>
          <a:p>
            <a:pPr marL="76200" lvl="0" indent="0" algn="ctr" rtl="0">
              <a:lnSpc>
                <a:spcPct val="100000"/>
              </a:lnSpc>
              <a:spcBef>
                <a:spcPts val="480"/>
              </a:spcBef>
              <a:spcAft>
                <a:spcPts val="0"/>
              </a:spcAft>
              <a:buSzPts val="2400"/>
              <a:buNone/>
            </a:pPr>
            <a:r>
              <a:rPr lang="en-US" sz="4400" b="1">
                <a:solidFill>
                  <a:schemeClr val="lt1"/>
                </a:solidFill>
              </a:rPr>
              <a:t>VOLUNTEER </a:t>
            </a:r>
            <a:r>
              <a:rPr lang="en-US" sz="4400" b="1" u="sng">
                <a:solidFill>
                  <a:schemeClr val="lt1"/>
                </a:solidFill>
              </a:rPr>
              <a:t>ONLY</a:t>
            </a:r>
            <a:r>
              <a:rPr lang="en-US" sz="4400" b="1">
                <a:solidFill>
                  <a:schemeClr val="lt1"/>
                </a:solidFill>
              </a:rPr>
              <a:t> MEETING</a:t>
            </a:r>
            <a:endParaRPr/>
          </a:p>
          <a:p>
            <a:pPr marL="76200" lvl="0" indent="0" algn="ctr" rtl="0">
              <a:lnSpc>
                <a:spcPct val="100000"/>
              </a:lnSpc>
              <a:spcBef>
                <a:spcPts val="480"/>
              </a:spcBef>
              <a:spcAft>
                <a:spcPts val="0"/>
              </a:spcAft>
              <a:buSzPts val="2400"/>
              <a:buNone/>
            </a:pPr>
            <a:r>
              <a:rPr lang="en-US" sz="4400" b="1">
                <a:solidFill>
                  <a:schemeClr val="lt1"/>
                </a:solidFill>
              </a:rPr>
              <a:t/>
            </a:r>
            <a:br>
              <a:rPr lang="en-US" sz="4400" b="1">
                <a:solidFill>
                  <a:schemeClr val="lt1"/>
                </a:solidFill>
              </a:rPr>
            </a:br>
            <a:r>
              <a:rPr lang="en-US" sz="4400" b="1">
                <a:solidFill>
                  <a:schemeClr val="lt1"/>
                </a:solidFill>
              </a:rPr>
              <a:t>Tuesday, August 10</a:t>
            </a:r>
            <a:r>
              <a:rPr lang="en-US" sz="4400" b="1" baseline="30000">
                <a:solidFill>
                  <a:schemeClr val="lt1"/>
                </a:solidFill>
              </a:rPr>
              <a:t>th</a:t>
            </a:r>
            <a:r>
              <a:rPr lang="en-US" sz="4400" b="1">
                <a:solidFill>
                  <a:schemeClr val="lt1"/>
                </a:solidFill>
              </a:rPr>
              <a:t> @ 6:00 PM</a:t>
            </a:r>
            <a:br>
              <a:rPr lang="en-US" sz="4400" b="1">
                <a:solidFill>
                  <a:schemeClr val="lt1"/>
                </a:solidFill>
              </a:rPr>
            </a:br>
            <a:r>
              <a:rPr lang="en-US" sz="4400" b="1">
                <a:solidFill>
                  <a:schemeClr val="lt1"/>
                </a:solidFill>
              </a:rPr>
              <a:t>Band Room</a:t>
            </a:r>
            <a:r>
              <a:rPr lang="en-US" sz="2400"/>
              <a:t/>
            </a:r>
            <a:br>
              <a:rPr lang="en-US" sz="2400"/>
            </a:br>
            <a:r>
              <a:rPr lang="en-US" sz="2400"/>
              <a:t> </a:t>
            </a:r>
            <a:endParaRPr/>
          </a:p>
        </p:txBody>
      </p:sp>
      <p:sp>
        <p:nvSpPr>
          <p:cNvPr id="216" name="Google Shape;216;p45"/>
          <p:cNvSpPr txBox="1">
            <a:spLocks noGrp="1"/>
          </p:cNvSpPr>
          <p:nvPr>
            <p:ph type="sldNum" idx="12"/>
          </p:nvPr>
        </p:nvSpPr>
        <p:spPr>
          <a:xfrm>
            <a:off x="6781800" y="6492875"/>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1"/>
          <p:cNvSpPr txBox="1">
            <a:spLocks noGrp="1"/>
          </p:cNvSpPr>
          <p:nvPr>
            <p:ph type="title"/>
          </p:nvPr>
        </p:nvSpPr>
        <p:spPr>
          <a:xfrm>
            <a:off x="0" y="807868"/>
            <a:ext cx="9144000" cy="3764132"/>
          </a:xfrm>
          <a:prstGeom prst="rect">
            <a:avLst/>
          </a:prstGeom>
          <a:solidFill>
            <a:srgbClr val="FF0000"/>
          </a:solidFill>
          <a:ln>
            <a:noFill/>
          </a:ln>
        </p:spPr>
        <p:txBody>
          <a:bodyPr spcFirstLastPara="1" wrap="square" lIns="91425" tIns="45700" rIns="91425" bIns="45700" anchor="ctr" anchorCtr="0">
            <a:normAutofit/>
          </a:bodyPr>
          <a:lstStyle/>
          <a:p>
            <a:pPr marL="112713" lvl="0" indent="0" algn="ctr" rtl="0">
              <a:lnSpc>
                <a:spcPct val="150000"/>
              </a:lnSpc>
              <a:spcBef>
                <a:spcPts val="0"/>
              </a:spcBef>
              <a:spcAft>
                <a:spcPts val="0"/>
              </a:spcAft>
              <a:buSzPts val="1400"/>
              <a:buNone/>
            </a:pPr>
            <a:r>
              <a:rPr lang="en-US" sz="3600"/>
              <a:t>Next Booster Meeting</a:t>
            </a:r>
            <a:br>
              <a:rPr lang="en-US" sz="3600"/>
            </a:br>
            <a:r>
              <a:rPr lang="en-US" sz="3600"/>
              <a:t>Tuesday, August 24th @ 6:00 PM</a:t>
            </a:r>
            <a:br>
              <a:rPr lang="en-US" sz="3600"/>
            </a:br>
            <a:r>
              <a:rPr lang="en-US" sz="3600"/>
              <a:t>Cafeteria</a:t>
            </a:r>
            <a:br>
              <a:rPr lang="en-US" sz="3600"/>
            </a:br>
            <a:endParaRPr sz="3600" i="1"/>
          </a:p>
        </p:txBody>
      </p:sp>
      <p:sp>
        <p:nvSpPr>
          <p:cNvPr id="222" name="Google Shape;222;p21"/>
          <p:cNvSpPr txBox="1">
            <a:spLocks noGrp="1"/>
          </p:cNvSpPr>
          <p:nvPr>
            <p:ph type="sldNum" idx="12"/>
          </p:nvPr>
        </p:nvSpPr>
        <p:spPr>
          <a:xfrm>
            <a:off x="6781800" y="6492875"/>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a:spLocks noGrp="1"/>
          </p:cNvSpPr>
          <p:nvPr>
            <p:ph type="title"/>
          </p:nvPr>
        </p:nvSpPr>
        <p:spPr>
          <a:xfrm>
            <a:off x="0" y="0"/>
            <a:ext cx="8153400" cy="838200"/>
          </a:xfrm>
          <a:prstGeom prst="rect">
            <a:avLst/>
          </a:prstGeom>
          <a:solidFill>
            <a:srgbClr val="FF0000"/>
          </a:solidFill>
          <a:ln>
            <a:noFill/>
          </a:ln>
        </p:spPr>
        <p:txBody>
          <a:bodyPr spcFirstLastPara="1" wrap="square" lIns="91425" tIns="45700" rIns="91425" bIns="45700" anchor="ctr" anchorCtr="0">
            <a:normAutofit/>
          </a:bodyPr>
          <a:lstStyle/>
          <a:p>
            <a:pPr marL="112713" lvl="0" indent="0" algn="l" rtl="0">
              <a:lnSpc>
                <a:spcPct val="100000"/>
              </a:lnSpc>
              <a:spcBef>
                <a:spcPts val="0"/>
              </a:spcBef>
              <a:spcAft>
                <a:spcPts val="0"/>
              </a:spcAft>
              <a:buSzPts val="1400"/>
              <a:buNone/>
            </a:pPr>
            <a:r>
              <a:rPr lang="en-US"/>
              <a:t>Agenda</a:t>
            </a:r>
            <a:endParaRPr/>
          </a:p>
        </p:txBody>
      </p:sp>
      <p:sp>
        <p:nvSpPr>
          <p:cNvPr id="97" name="Google Shape;97;p2"/>
          <p:cNvSpPr txBox="1">
            <a:spLocks noGrp="1"/>
          </p:cNvSpPr>
          <p:nvPr>
            <p:ph type="body" idx="1"/>
          </p:nvPr>
        </p:nvSpPr>
        <p:spPr>
          <a:xfrm>
            <a:off x="228600" y="838200"/>
            <a:ext cx="8686800" cy="60198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400"/>
              <a:buChar char="•"/>
            </a:pPr>
            <a:r>
              <a:rPr lang="en-US" sz="3200" b="1">
                <a:latin typeface="Arial"/>
                <a:ea typeface="Arial"/>
                <a:cs typeface="Arial"/>
                <a:sym typeface="Arial"/>
              </a:rPr>
              <a:t>Welcome</a:t>
            </a:r>
            <a:endParaRPr/>
          </a:p>
          <a:p>
            <a:pPr marL="342900" lvl="0" indent="-342900" algn="l" rtl="0">
              <a:lnSpc>
                <a:spcPct val="100000"/>
              </a:lnSpc>
              <a:spcBef>
                <a:spcPts val="480"/>
              </a:spcBef>
              <a:spcAft>
                <a:spcPts val="0"/>
              </a:spcAft>
              <a:buClr>
                <a:schemeClr val="dk1"/>
              </a:buClr>
              <a:buSzPts val="2400"/>
              <a:buChar char="•"/>
            </a:pPr>
            <a:r>
              <a:rPr lang="en-US" sz="3200" b="1">
                <a:solidFill>
                  <a:srgbClr val="FF0000"/>
                </a:solidFill>
                <a:latin typeface="Arial"/>
                <a:ea typeface="Arial"/>
                <a:cs typeface="Arial"/>
                <a:sym typeface="Arial"/>
              </a:rPr>
              <a:t>Approval Of June Meeting Minutes</a:t>
            </a:r>
            <a:endParaRPr/>
          </a:p>
          <a:p>
            <a:pPr marL="342900" lvl="0" indent="-342900" algn="l" rtl="0">
              <a:lnSpc>
                <a:spcPct val="100000"/>
              </a:lnSpc>
              <a:spcBef>
                <a:spcPts val="480"/>
              </a:spcBef>
              <a:spcAft>
                <a:spcPts val="0"/>
              </a:spcAft>
              <a:buClr>
                <a:schemeClr val="dk1"/>
              </a:buClr>
              <a:buSzPts val="2400"/>
              <a:buChar char="•"/>
            </a:pPr>
            <a:r>
              <a:rPr lang="en-US" sz="3200" b="1">
                <a:latin typeface="Arial"/>
                <a:ea typeface="Arial"/>
                <a:cs typeface="Arial"/>
                <a:sym typeface="Arial"/>
              </a:rPr>
              <a:t>Getting Involved</a:t>
            </a:r>
            <a:endParaRPr/>
          </a:p>
          <a:p>
            <a:pPr marL="342900" lvl="0" indent="-190500" algn="l" rtl="0">
              <a:lnSpc>
                <a:spcPct val="100000"/>
              </a:lnSpc>
              <a:spcBef>
                <a:spcPts val="480"/>
              </a:spcBef>
              <a:spcAft>
                <a:spcPts val="0"/>
              </a:spcAft>
              <a:buClr>
                <a:schemeClr val="dk1"/>
              </a:buClr>
              <a:buSzPts val="2400"/>
              <a:buNone/>
            </a:pPr>
            <a:endParaRPr sz="3200" b="1">
              <a:latin typeface="Arial"/>
              <a:ea typeface="Arial"/>
              <a:cs typeface="Arial"/>
              <a:sym typeface="Arial"/>
            </a:endParaRPr>
          </a:p>
          <a:p>
            <a:pPr marL="342900" lvl="0" indent="-342900" algn="l" rtl="0">
              <a:lnSpc>
                <a:spcPct val="100000"/>
              </a:lnSpc>
              <a:spcBef>
                <a:spcPts val="480"/>
              </a:spcBef>
              <a:spcAft>
                <a:spcPts val="0"/>
              </a:spcAft>
              <a:buClr>
                <a:schemeClr val="dk1"/>
              </a:buClr>
              <a:buSzPts val="2400"/>
              <a:buChar char="•"/>
            </a:pPr>
            <a:r>
              <a:rPr lang="en-US" sz="3200" b="1">
                <a:latin typeface="Arial"/>
                <a:ea typeface="Arial"/>
                <a:cs typeface="Arial"/>
                <a:sym typeface="Arial"/>
              </a:rPr>
              <a:t>Fundraising Opportunities</a:t>
            </a:r>
            <a:endParaRPr/>
          </a:p>
          <a:p>
            <a:pPr marL="342900" lvl="0" indent="-342900" algn="l" rtl="0">
              <a:lnSpc>
                <a:spcPct val="100000"/>
              </a:lnSpc>
              <a:spcBef>
                <a:spcPts val="480"/>
              </a:spcBef>
              <a:spcAft>
                <a:spcPts val="0"/>
              </a:spcAft>
              <a:buClr>
                <a:schemeClr val="dk1"/>
              </a:buClr>
              <a:buSzPts val="2400"/>
              <a:buChar char="•"/>
            </a:pPr>
            <a:r>
              <a:rPr lang="en-US" sz="3200" b="1">
                <a:solidFill>
                  <a:srgbClr val="FF0000"/>
                </a:solidFill>
                <a:latin typeface="Arial"/>
                <a:ea typeface="Arial"/>
                <a:cs typeface="Arial"/>
                <a:sym typeface="Arial"/>
              </a:rPr>
              <a:t>Important Fall Dates</a:t>
            </a:r>
            <a:endParaRPr/>
          </a:p>
          <a:p>
            <a:pPr marL="342900" lvl="0" indent="-342900" algn="l" rtl="0">
              <a:lnSpc>
                <a:spcPct val="100000"/>
              </a:lnSpc>
              <a:spcBef>
                <a:spcPts val="480"/>
              </a:spcBef>
              <a:spcAft>
                <a:spcPts val="0"/>
              </a:spcAft>
              <a:buClr>
                <a:schemeClr val="dk1"/>
              </a:buClr>
              <a:buSzPts val="2400"/>
              <a:buChar char="•"/>
            </a:pPr>
            <a:r>
              <a:rPr lang="en-US" sz="3200" b="1">
                <a:solidFill>
                  <a:schemeClr val="dk1"/>
                </a:solidFill>
                <a:latin typeface="Arial"/>
                <a:ea typeface="Arial"/>
                <a:cs typeface="Arial"/>
                <a:sym typeface="Arial"/>
              </a:rPr>
              <a:t>Band Store</a:t>
            </a:r>
            <a:endParaRPr/>
          </a:p>
          <a:p>
            <a:pPr marL="342900" lvl="0" indent="-190500" algn="l" rtl="0">
              <a:lnSpc>
                <a:spcPct val="100000"/>
              </a:lnSpc>
              <a:spcBef>
                <a:spcPts val="300"/>
              </a:spcBef>
              <a:spcAft>
                <a:spcPts val="0"/>
              </a:spcAft>
              <a:buClr>
                <a:schemeClr val="dk1"/>
              </a:buClr>
              <a:buSzPts val="2400"/>
              <a:buNone/>
            </a:pPr>
            <a:endParaRPr sz="3200" b="1">
              <a:latin typeface="Arial"/>
              <a:ea typeface="Arial"/>
              <a:cs typeface="Arial"/>
              <a:sym typeface="Arial"/>
            </a:endParaRPr>
          </a:p>
          <a:p>
            <a:pPr marL="342900" lvl="0" indent="-342900" algn="l" rtl="0">
              <a:lnSpc>
                <a:spcPct val="100000"/>
              </a:lnSpc>
              <a:spcBef>
                <a:spcPts val="480"/>
              </a:spcBef>
              <a:spcAft>
                <a:spcPts val="0"/>
              </a:spcAft>
              <a:buSzPts val="2400"/>
              <a:buChar char="•"/>
            </a:pPr>
            <a:r>
              <a:rPr lang="en-US" sz="3200" b="1">
                <a:solidFill>
                  <a:srgbClr val="FF0000"/>
                </a:solidFill>
                <a:latin typeface="Arial"/>
                <a:ea typeface="Arial"/>
                <a:cs typeface="Arial"/>
                <a:sym typeface="Arial"/>
              </a:rPr>
              <a:t>Next Band Booster Meeting</a:t>
            </a:r>
            <a:endParaRPr/>
          </a:p>
          <a:p>
            <a:pPr marL="342900" lvl="0" indent="-342900" algn="l" rtl="0">
              <a:lnSpc>
                <a:spcPct val="100000"/>
              </a:lnSpc>
              <a:spcBef>
                <a:spcPts val="480"/>
              </a:spcBef>
              <a:spcAft>
                <a:spcPts val="0"/>
              </a:spcAft>
              <a:buSzPts val="2400"/>
              <a:buChar char="•"/>
            </a:pPr>
            <a:r>
              <a:rPr lang="en-US" sz="3200" b="1">
                <a:solidFill>
                  <a:schemeClr val="dk1"/>
                </a:solidFill>
                <a:latin typeface="Arial"/>
                <a:ea typeface="Arial"/>
                <a:cs typeface="Arial"/>
                <a:sym typeface="Arial"/>
              </a:rPr>
              <a:t>Chaperone, Nurse, Bus Driver, P&amp;P Meeting</a:t>
            </a:r>
            <a:endParaRPr/>
          </a:p>
          <a:p>
            <a:pPr marL="342900" lvl="0" indent="-190500" algn="l" rtl="0">
              <a:lnSpc>
                <a:spcPct val="100000"/>
              </a:lnSpc>
              <a:spcBef>
                <a:spcPts val="480"/>
              </a:spcBef>
              <a:spcAft>
                <a:spcPts val="0"/>
              </a:spcAft>
              <a:buClr>
                <a:schemeClr val="dk1"/>
              </a:buClr>
              <a:buSzPts val="2400"/>
              <a:buNone/>
            </a:pPr>
            <a:endParaRPr sz="3200" b="1">
              <a:solidFill>
                <a:schemeClr val="dk1"/>
              </a:solidFill>
              <a:latin typeface="Arial"/>
              <a:ea typeface="Arial"/>
              <a:cs typeface="Arial"/>
              <a:sym typeface="Arial"/>
            </a:endParaRPr>
          </a:p>
          <a:p>
            <a:pPr marL="342900" lvl="0" indent="-190500" algn="l" rtl="0">
              <a:lnSpc>
                <a:spcPct val="100000"/>
              </a:lnSpc>
              <a:spcBef>
                <a:spcPts val="480"/>
              </a:spcBef>
              <a:spcAft>
                <a:spcPts val="0"/>
              </a:spcAft>
              <a:buClr>
                <a:schemeClr val="dk1"/>
              </a:buClr>
              <a:buSzPts val="2400"/>
              <a:buNone/>
            </a:pPr>
            <a:endParaRPr sz="3200" b="1">
              <a:solidFill>
                <a:schemeClr val="dk1"/>
              </a:solidFill>
              <a:latin typeface="Arial"/>
              <a:ea typeface="Arial"/>
              <a:cs typeface="Arial"/>
              <a:sym typeface="Arial"/>
            </a:endParaRPr>
          </a:p>
          <a:p>
            <a:pPr marL="742950" lvl="1" indent="-158750" algn="l" rtl="0">
              <a:lnSpc>
                <a:spcPct val="100000"/>
              </a:lnSpc>
              <a:spcBef>
                <a:spcPts val="400"/>
              </a:spcBef>
              <a:spcAft>
                <a:spcPts val="0"/>
              </a:spcAft>
              <a:buClr>
                <a:schemeClr val="dk1"/>
              </a:buClr>
              <a:buSzPts val="2000"/>
              <a:buNone/>
            </a:pPr>
            <a:endParaRPr/>
          </a:p>
        </p:txBody>
      </p:sp>
      <p:sp>
        <p:nvSpPr>
          <p:cNvPr id="98" name="Google Shape;98;p2"/>
          <p:cNvSpPr txBox="1">
            <a:spLocks noGrp="1"/>
          </p:cNvSpPr>
          <p:nvPr>
            <p:ph type="sldNum" idx="12"/>
          </p:nvPr>
        </p:nvSpPr>
        <p:spPr>
          <a:xfrm>
            <a:off x="6781800" y="6492875"/>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gb82db4afc3_0_0"/>
          <p:cNvSpPr txBox="1">
            <a:spLocks noGrp="1"/>
          </p:cNvSpPr>
          <p:nvPr>
            <p:ph type="title"/>
          </p:nvPr>
        </p:nvSpPr>
        <p:spPr>
          <a:xfrm>
            <a:off x="0" y="0"/>
            <a:ext cx="8153400" cy="8382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Expectations for Your Band Member</a:t>
            </a:r>
            <a:endParaRPr/>
          </a:p>
        </p:txBody>
      </p:sp>
      <p:sp>
        <p:nvSpPr>
          <p:cNvPr id="105" name="Google Shape;105;gb82db4afc3_0_0"/>
          <p:cNvSpPr txBox="1">
            <a:spLocks noGrp="1"/>
          </p:cNvSpPr>
          <p:nvPr>
            <p:ph type="body" idx="1"/>
          </p:nvPr>
        </p:nvSpPr>
        <p:spPr>
          <a:xfrm>
            <a:off x="228600" y="990600"/>
            <a:ext cx="8686800" cy="5486400"/>
          </a:xfrm>
          <a:prstGeom prst="rect">
            <a:avLst/>
          </a:prstGeom>
        </p:spPr>
        <p:txBody>
          <a:bodyPr spcFirstLastPara="1" wrap="square" lIns="91425" tIns="45700" rIns="91425" bIns="45700" anchor="t" anchorCtr="0">
            <a:noAutofit/>
          </a:bodyPr>
          <a:lstStyle/>
          <a:p>
            <a:pPr marL="457200" lvl="0" indent="-381000" algn="l" rtl="0">
              <a:spcBef>
                <a:spcPts val="480"/>
              </a:spcBef>
              <a:spcAft>
                <a:spcPts val="0"/>
              </a:spcAft>
              <a:buSzPts val="2400"/>
              <a:buChar char="-"/>
            </a:pPr>
            <a:r>
              <a:rPr lang="en-US"/>
              <a:t>Fall Calendars are available and will be posted to website tomorrow.</a:t>
            </a:r>
            <a:endParaRPr/>
          </a:p>
          <a:p>
            <a:pPr marL="457200" lvl="0" indent="-381000" algn="l" rtl="0">
              <a:spcBef>
                <a:spcPts val="0"/>
              </a:spcBef>
              <a:spcAft>
                <a:spcPts val="0"/>
              </a:spcAft>
              <a:buSzPts val="2400"/>
              <a:buChar char="-"/>
            </a:pPr>
            <a:r>
              <a:rPr lang="en-US"/>
              <a:t>We practice on Mondays from 3:30-5:00, Tuesday and Thursday from 3:30-6:00.</a:t>
            </a:r>
            <a:endParaRPr/>
          </a:p>
          <a:p>
            <a:pPr marL="457200" lvl="0" indent="-381000" algn="l" rtl="0">
              <a:spcBef>
                <a:spcPts val="0"/>
              </a:spcBef>
              <a:spcAft>
                <a:spcPts val="0"/>
              </a:spcAft>
              <a:buSzPts val="2400"/>
              <a:buChar char="-"/>
            </a:pPr>
            <a:r>
              <a:rPr lang="en-US"/>
              <a:t>Before you email me or call me, YES, you have to be at practice and all football games.</a:t>
            </a:r>
            <a:endParaRPr/>
          </a:p>
          <a:p>
            <a:pPr marL="457200" lvl="0" indent="-381000" algn="l" rtl="0">
              <a:spcBef>
                <a:spcPts val="0"/>
              </a:spcBef>
              <a:spcAft>
                <a:spcPts val="0"/>
              </a:spcAft>
              <a:buSzPts val="2400"/>
              <a:buChar char="-"/>
            </a:pPr>
            <a:r>
              <a:rPr lang="en-US"/>
              <a:t>I hold all band students to a very high standard. We are a team and if you let down our team you will no longer be a part of our band program.</a:t>
            </a:r>
            <a:endParaRPr/>
          </a:p>
        </p:txBody>
      </p:sp>
      <p:sp>
        <p:nvSpPr>
          <p:cNvPr id="106" name="Google Shape;106;gb82db4afc3_0_0"/>
          <p:cNvSpPr txBox="1">
            <a:spLocks noGrp="1"/>
          </p:cNvSpPr>
          <p:nvPr>
            <p:ph type="sldNum" idx="12"/>
          </p:nvPr>
        </p:nvSpPr>
        <p:spPr>
          <a:xfrm>
            <a:off x="6781800" y="6492875"/>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b82db4afc3_0_7"/>
          <p:cNvSpPr txBox="1">
            <a:spLocks noGrp="1"/>
          </p:cNvSpPr>
          <p:nvPr>
            <p:ph type="title"/>
          </p:nvPr>
        </p:nvSpPr>
        <p:spPr>
          <a:xfrm>
            <a:off x="0" y="0"/>
            <a:ext cx="8153400" cy="8382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Band Trip to Orlando</a:t>
            </a:r>
            <a:endParaRPr/>
          </a:p>
        </p:txBody>
      </p:sp>
      <p:sp>
        <p:nvSpPr>
          <p:cNvPr id="113" name="Google Shape;113;gb82db4afc3_0_7"/>
          <p:cNvSpPr txBox="1">
            <a:spLocks noGrp="1"/>
          </p:cNvSpPr>
          <p:nvPr>
            <p:ph type="body" idx="1"/>
          </p:nvPr>
        </p:nvSpPr>
        <p:spPr>
          <a:xfrm>
            <a:off x="228600" y="990600"/>
            <a:ext cx="8686800" cy="5486400"/>
          </a:xfrm>
          <a:prstGeom prst="rect">
            <a:avLst/>
          </a:prstGeom>
        </p:spPr>
        <p:txBody>
          <a:bodyPr spcFirstLastPara="1" wrap="square" lIns="91425" tIns="45700" rIns="91425" bIns="45700" anchor="t" anchorCtr="0">
            <a:noAutofit/>
          </a:bodyPr>
          <a:lstStyle/>
          <a:p>
            <a:pPr marL="0" lvl="0" indent="0" algn="l" rtl="0">
              <a:spcBef>
                <a:spcPts val="480"/>
              </a:spcBef>
              <a:spcAft>
                <a:spcPts val="0"/>
              </a:spcAft>
              <a:buNone/>
            </a:pPr>
            <a:r>
              <a:rPr lang="en-US"/>
              <a:t>It is not too late to sign up for the trip.</a:t>
            </a:r>
            <a:endParaRPr/>
          </a:p>
          <a:p>
            <a:pPr marL="0" lvl="0" indent="0" algn="l" rtl="0">
              <a:spcBef>
                <a:spcPts val="480"/>
              </a:spcBef>
              <a:spcAft>
                <a:spcPts val="0"/>
              </a:spcAft>
              <a:buNone/>
            </a:pPr>
            <a:endParaRPr/>
          </a:p>
          <a:p>
            <a:pPr marL="0" lvl="0" indent="0" algn="l" rtl="0">
              <a:spcBef>
                <a:spcPts val="480"/>
              </a:spcBef>
              <a:spcAft>
                <a:spcPts val="0"/>
              </a:spcAft>
              <a:buNone/>
            </a:pPr>
            <a:r>
              <a:rPr lang="en-US"/>
              <a:t>Please pick up a packet from Michael Spence at the conclusion of the meeting.  </a:t>
            </a:r>
            <a:endParaRPr/>
          </a:p>
          <a:p>
            <a:pPr marL="0" lvl="0" indent="0" algn="l" rtl="0">
              <a:spcBef>
                <a:spcPts val="480"/>
              </a:spcBef>
              <a:spcAft>
                <a:spcPts val="0"/>
              </a:spcAft>
              <a:buNone/>
            </a:pPr>
            <a:endParaRPr/>
          </a:p>
          <a:p>
            <a:pPr marL="0" lvl="0" indent="0" algn="l" rtl="0">
              <a:spcBef>
                <a:spcPts val="480"/>
              </a:spcBef>
              <a:spcAft>
                <a:spcPts val="0"/>
              </a:spcAft>
              <a:buNone/>
            </a:pPr>
            <a:r>
              <a:rPr lang="en-US"/>
              <a:t>DO NOT PAY FOR YOUR TRIP ON THE REGISTRATION SITE.  Only purchase the travel insurance if that is something you would like to do.</a:t>
            </a:r>
            <a:endParaRPr/>
          </a:p>
          <a:p>
            <a:pPr marL="0" lvl="0" indent="0" algn="l" rtl="0">
              <a:spcBef>
                <a:spcPts val="480"/>
              </a:spcBef>
              <a:spcAft>
                <a:spcPts val="0"/>
              </a:spcAft>
              <a:buNone/>
            </a:pPr>
            <a:endParaRPr/>
          </a:p>
          <a:p>
            <a:pPr marL="0" lvl="0" indent="0" algn="l" rtl="0">
              <a:spcBef>
                <a:spcPts val="480"/>
              </a:spcBef>
              <a:spcAft>
                <a:spcPts val="0"/>
              </a:spcAft>
              <a:buNone/>
            </a:pPr>
            <a:r>
              <a:rPr lang="en-US"/>
              <a:t>I need to intent form back by the end of band camp.</a:t>
            </a:r>
            <a:endParaRPr/>
          </a:p>
        </p:txBody>
      </p:sp>
      <p:sp>
        <p:nvSpPr>
          <p:cNvPr id="114" name="Google Shape;114;gb82db4afc3_0_7"/>
          <p:cNvSpPr txBox="1">
            <a:spLocks noGrp="1"/>
          </p:cNvSpPr>
          <p:nvPr>
            <p:ph type="sldNum" idx="12"/>
          </p:nvPr>
        </p:nvSpPr>
        <p:spPr>
          <a:xfrm>
            <a:off x="6781800" y="6492875"/>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7"/>
          <p:cNvSpPr txBox="1">
            <a:spLocks noGrp="1"/>
          </p:cNvSpPr>
          <p:nvPr>
            <p:ph type="title"/>
          </p:nvPr>
        </p:nvSpPr>
        <p:spPr>
          <a:xfrm>
            <a:off x="0" y="0"/>
            <a:ext cx="8153400" cy="838200"/>
          </a:xfrm>
          <a:prstGeom prst="rect">
            <a:avLst/>
          </a:prstGeom>
          <a:solidFill>
            <a:srgbClr val="FF0000"/>
          </a:solidFill>
          <a:ln>
            <a:noFill/>
          </a:ln>
        </p:spPr>
        <p:txBody>
          <a:bodyPr spcFirstLastPara="1" wrap="square" lIns="91425" tIns="45700" rIns="91425" bIns="45700" anchor="ctr" anchorCtr="0">
            <a:normAutofit/>
          </a:bodyPr>
          <a:lstStyle/>
          <a:p>
            <a:pPr marL="112713" lvl="0" indent="0" algn="ctr" rtl="0">
              <a:lnSpc>
                <a:spcPct val="100000"/>
              </a:lnSpc>
              <a:spcBef>
                <a:spcPts val="0"/>
              </a:spcBef>
              <a:spcAft>
                <a:spcPts val="0"/>
              </a:spcAft>
              <a:buSzPts val="1400"/>
              <a:buNone/>
            </a:pPr>
            <a:r>
              <a:rPr lang="en-US"/>
              <a:t>IMPORTANT FALL DATES</a:t>
            </a:r>
            <a:endParaRPr/>
          </a:p>
        </p:txBody>
      </p:sp>
      <p:sp>
        <p:nvSpPr>
          <p:cNvPr id="120" name="Google Shape;120;p7"/>
          <p:cNvSpPr txBox="1">
            <a:spLocks noGrp="1"/>
          </p:cNvSpPr>
          <p:nvPr>
            <p:ph type="body" idx="1"/>
          </p:nvPr>
        </p:nvSpPr>
        <p:spPr>
          <a:xfrm>
            <a:off x="228600" y="990600"/>
            <a:ext cx="8686800" cy="5486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400"/>
              <a:buNone/>
            </a:pPr>
            <a:endParaRPr/>
          </a:p>
          <a:p>
            <a:pPr marL="342900" lvl="0" indent="-190500" algn="l" rtl="0">
              <a:lnSpc>
                <a:spcPct val="100000"/>
              </a:lnSpc>
              <a:spcBef>
                <a:spcPts val="480"/>
              </a:spcBef>
              <a:spcAft>
                <a:spcPts val="0"/>
              </a:spcAft>
              <a:buClr>
                <a:schemeClr val="dk1"/>
              </a:buClr>
              <a:buSzPts val="2400"/>
              <a:buNone/>
            </a:pPr>
            <a:endParaRPr/>
          </a:p>
        </p:txBody>
      </p:sp>
      <p:sp>
        <p:nvSpPr>
          <p:cNvPr id="121" name="Google Shape;121;p7"/>
          <p:cNvSpPr txBox="1">
            <a:spLocks noGrp="1"/>
          </p:cNvSpPr>
          <p:nvPr>
            <p:ph type="sldNum" idx="12"/>
          </p:nvPr>
        </p:nvSpPr>
        <p:spPr>
          <a:xfrm>
            <a:off x="6781800" y="6492875"/>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a:t>
            </a:fld>
            <a:endParaRPr/>
          </a:p>
        </p:txBody>
      </p:sp>
      <p:sp>
        <p:nvSpPr>
          <p:cNvPr id="122" name="Google Shape;122;p7"/>
          <p:cNvSpPr txBox="1"/>
          <p:nvPr/>
        </p:nvSpPr>
        <p:spPr>
          <a:xfrm>
            <a:off x="228601" y="1231382"/>
            <a:ext cx="8686800" cy="5279700"/>
          </a:xfrm>
          <a:prstGeom prst="rect">
            <a:avLst/>
          </a:prstGeom>
          <a:noFill/>
          <a:ln>
            <a:noFill/>
          </a:ln>
        </p:spPr>
        <p:txBody>
          <a:bodyPr spcFirstLastPara="1" wrap="square" lIns="91425" tIns="45700" rIns="91425" bIns="45700" anchor="t" anchorCtr="0">
            <a:spAutoFit/>
          </a:bodyPr>
          <a:lstStyle/>
          <a:p>
            <a:pPr marL="342900" marR="0" lvl="0" indent="-209550" algn="l" rtl="0">
              <a:lnSpc>
                <a:spcPct val="100000"/>
              </a:lnSpc>
              <a:spcBef>
                <a:spcPts val="0"/>
              </a:spcBef>
              <a:spcAft>
                <a:spcPts val="0"/>
              </a:spcAft>
              <a:buClr>
                <a:srgbClr val="000000"/>
              </a:buClr>
              <a:buSzPts val="2100"/>
              <a:buFont typeface="Arial"/>
              <a:buNone/>
            </a:pPr>
            <a:endParaRPr sz="2100" b="1" i="0" u="none" strike="noStrike" cap="none">
              <a:solidFill>
                <a:srgbClr val="000000"/>
              </a:solidFill>
              <a:latin typeface="Arial"/>
              <a:ea typeface="Arial"/>
              <a:cs typeface="Arial"/>
              <a:sym typeface="Arial"/>
            </a:endParaRPr>
          </a:p>
          <a:p>
            <a:pPr marL="342900" marR="0" lvl="0" indent="-209550" algn="l" rtl="0">
              <a:lnSpc>
                <a:spcPct val="100000"/>
              </a:lnSpc>
              <a:spcBef>
                <a:spcPts val="0"/>
              </a:spcBef>
              <a:spcAft>
                <a:spcPts val="0"/>
              </a:spcAft>
              <a:buClr>
                <a:srgbClr val="000000"/>
              </a:buClr>
              <a:buSzPts val="2100"/>
              <a:buFont typeface="Arial"/>
              <a:buNone/>
            </a:pPr>
            <a:endParaRPr sz="2100" b="1" i="0" u="none" strike="noStrike" cap="none">
              <a:solidFill>
                <a:srgbClr val="000000"/>
              </a:solidFill>
              <a:latin typeface="Arial"/>
              <a:ea typeface="Arial"/>
              <a:cs typeface="Arial"/>
              <a:sym typeface="Arial"/>
            </a:endParaRPr>
          </a:p>
          <a:p>
            <a:pPr marL="342900" marR="0" lvl="0" indent="-355600" algn="l" rtl="0">
              <a:lnSpc>
                <a:spcPct val="100000"/>
              </a:lnSpc>
              <a:spcBef>
                <a:spcPts val="0"/>
              </a:spcBef>
              <a:spcAft>
                <a:spcPts val="0"/>
              </a:spcAft>
              <a:buClr>
                <a:srgbClr val="000000"/>
              </a:buClr>
              <a:buSzPts val="2300"/>
              <a:buFont typeface="Arial"/>
              <a:buChar char="•"/>
            </a:pPr>
            <a:r>
              <a:rPr lang="en-US" sz="2300" b="1" i="0" u="none" strike="noStrike" cap="none">
                <a:solidFill>
                  <a:srgbClr val="000000"/>
                </a:solidFill>
                <a:latin typeface="Arial"/>
                <a:ea typeface="Arial"/>
                <a:cs typeface="Arial"/>
                <a:sym typeface="Arial"/>
              </a:rPr>
              <a:t>Cleanup Day- </a:t>
            </a:r>
            <a:r>
              <a:rPr lang="en-US" sz="2300" b="0" i="0" u="none" strike="noStrike" cap="none">
                <a:solidFill>
                  <a:srgbClr val="000000"/>
                </a:solidFill>
                <a:latin typeface="Arial"/>
                <a:ea typeface="Arial"/>
                <a:cs typeface="Arial"/>
                <a:sym typeface="Arial"/>
              </a:rPr>
              <a:t>THANK YOU to all of the volunteers that helped us get ready for camp!!!</a:t>
            </a:r>
            <a:endParaRPr sz="1600"/>
          </a:p>
          <a:p>
            <a:pPr marL="342900" marR="0" lvl="0" indent="-209550" algn="l" rtl="0">
              <a:lnSpc>
                <a:spcPct val="100000"/>
              </a:lnSpc>
              <a:spcBef>
                <a:spcPts val="0"/>
              </a:spcBef>
              <a:spcAft>
                <a:spcPts val="0"/>
              </a:spcAft>
              <a:buClr>
                <a:srgbClr val="000000"/>
              </a:buClr>
              <a:buSzPts val="2100"/>
              <a:buFont typeface="Arial"/>
              <a:buNone/>
            </a:pPr>
            <a:endParaRPr sz="2300" b="0" i="0" u="none" strike="noStrike" cap="none">
              <a:solidFill>
                <a:srgbClr val="000000"/>
              </a:solidFill>
              <a:latin typeface="Arial"/>
              <a:ea typeface="Arial"/>
              <a:cs typeface="Arial"/>
              <a:sym typeface="Arial"/>
            </a:endParaRPr>
          </a:p>
          <a:p>
            <a:pPr marL="457200" marR="0" lvl="0" indent="-330200" algn="l" rtl="0">
              <a:lnSpc>
                <a:spcPct val="100000"/>
              </a:lnSpc>
              <a:spcBef>
                <a:spcPts val="0"/>
              </a:spcBef>
              <a:spcAft>
                <a:spcPts val="0"/>
              </a:spcAft>
              <a:buSzPts val="1600"/>
              <a:buChar char="●"/>
            </a:pPr>
            <a:r>
              <a:rPr lang="en-US" sz="2300"/>
              <a:t>Picture Day is this Friday, July 23rd...7:30am in Big Gym</a:t>
            </a:r>
            <a:endParaRPr sz="2300"/>
          </a:p>
          <a:p>
            <a:pPr marL="457200" marR="0" lvl="0" indent="-374650" algn="l" rtl="0">
              <a:lnSpc>
                <a:spcPct val="100000"/>
              </a:lnSpc>
              <a:spcBef>
                <a:spcPts val="0"/>
              </a:spcBef>
              <a:spcAft>
                <a:spcPts val="0"/>
              </a:spcAft>
              <a:buSzPts val="2300"/>
              <a:buChar char="●"/>
            </a:pPr>
            <a:r>
              <a:rPr lang="en-US" sz="2300"/>
              <a:t>Band Camp Week 2 - 8:00-8:30pm...both meals provided</a:t>
            </a:r>
            <a:endParaRPr sz="2300"/>
          </a:p>
          <a:p>
            <a:pPr marL="457200" marR="0" lvl="0" indent="-374650" algn="l" rtl="0">
              <a:lnSpc>
                <a:spcPct val="100000"/>
              </a:lnSpc>
              <a:spcBef>
                <a:spcPts val="0"/>
              </a:spcBef>
              <a:spcAft>
                <a:spcPts val="0"/>
              </a:spcAft>
              <a:buSzPts val="2300"/>
              <a:buChar char="●"/>
            </a:pPr>
            <a:r>
              <a:rPr lang="en-US" sz="2300"/>
              <a:t>First Day of School - August 7th</a:t>
            </a:r>
            <a:endParaRPr sz="2300"/>
          </a:p>
          <a:p>
            <a:pPr marL="457200" marR="0" lvl="0" indent="-374650" algn="l" rtl="0">
              <a:lnSpc>
                <a:spcPct val="100000"/>
              </a:lnSpc>
              <a:spcBef>
                <a:spcPts val="0"/>
              </a:spcBef>
              <a:spcAft>
                <a:spcPts val="0"/>
              </a:spcAft>
              <a:buSzPts val="2300"/>
              <a:buChar char="●"/>
            </a:pPr>
            <a:r>
              <a:rPr lang="en-US" sz="2300"/>
              <a:t>Super Saturday Rehearsal - September 11th</a:t>
            </a:r>
            <a:endParaRPr sz="2300"/>
          </a:p>
          <a:p>
            <a:pPr marL="457200" marR="0" lvl="0" indent="-374650" algn="l" rtl="0">
              <a:lnSpc>
                <a:spcPct val="100000"/>
              </a:lnSpc>
              <a:spcBef>
                <a:spcPts val="0"/>
              </a:spcBef>
              <a:spcAft>
                <a:spcPts val="0"/>
              </a:spcAft>
              <a:buSzPts val="2300"/>
              <a:buChar char="●"/>
            </a:pPr>
            <a:r>
              <a:rPr lang="en-US" sz="2300"/>
              <a:t>Oconee Marching Contest - September 25th</a:t>
            </a:r>
            <a:endParaRPr sz="2300"/>
          </a:p>
          <a:p>
            <a:pPr marL="457200" marR="0" lvl="0" indent="-374650" algn="l" rtl="0">
              <a:lnSpc>
                <a:spcPct val="100000"/>
              </a:lnSpc>
              <a:spcBef>
                <a:spcPts val="0"/>
              </a:spcBef>
              <a:spcAft>
                <a:spcPts val="0"/>
              </a:spcAft>
              <a:buSzPts val="2300"/>
              <a:buChar char="●"/>
            </a:pPr>
            <a:r>
              <a:rPr lang="en-US" sz="2300"/>
              <a:t>Battle on the Border - October 16th</a:t>
            </a:r>
            <a:endParaRPr sz="2300"/>
          </a:p>
          <a:p>
            <a:pPr marL="457200" marR="0" lvl="0" indent="-374650" algn="l" rtl="0">
              <a:lnSpc>
                <a:spcPct val="100000"/>
              </a:lnSpc>
              <a:spcBef>
                <a:spcPts val="0"/>
              </a:spcBef>
              <a:spcAft>
                <a:spcPts val="0"/>
              </a:spcAft>
              <a:buSzPts val="2300"/>
              <a:buChar char="●"/>
            </a:pPr>
            <a:r>
              <a:rPr lang="en-US" sz="2300"/>
              <a:t>Waycross Contest - October 23rd</a:t>
            </a:r>
            <a:endParaRPr sz="2300"/>
          </a:p>
          <a:p>
            <a:pPr marL="342900" marR="0" lvl="0" indent="-209550" algn="l" rtl="0">
              <a:lnSpc>
                <a:spcPct val="100000"/>
              </a:lnSpc>
              <a:spcBef>
                <a:spcPts val="0"/>
              </a:spcBef>
              <a:spcAft>
                <a:spcPts val="0"/>
              </a:spcAft>
              <a:buClr>
                <a:srgbClr val="000000"/>
              </a:buClr>
              <a:buSzPts val="2100"/>
              <a:buFont typeface="Arial"/>
              <a:buNone/>
            </a:pPr>
            <a:endParaRPr sz="2300" b="0" i="0" u="none" strike="noStrike" cap="none">
              <a:solidFill>
                <a:srgbClr val="000000"/>
              </a:solidFill>
              <a:latin typeface="Arial"/>
              <a:ea typeface="Arial"/>
              <a:cs typeface="Arial"/>
              <a:sym typeface="Arial"/>
            </a:endParaRPr>
          </a:p>
          <a:p>
            <a:pPr marL="342900" marR="0" lvl="0" indent="-209550" algn="l" rtl="0">
              <a:lnSpc>
                <a:spcPct val="100000"/>
              </a:lnSpc>
              <a:spcBef>
                <a:spcPts val="0"/>
              </a:spcBef>
              <a:spcAft>
                <a:spcPts val="0"/>
              </a:spcAft>
              <a:buClr>
                <a:srgbClr val="000000"/>
              </a:buClr>
              <a:buSzPts val="2100"/>
              <a:buFont typeface="Arial"/>
              <a:buNone/>
            </a:pPr>
            <a:endParaRPr sz="2100" b="0" i="0" u="none" strike="noStrike" cap="none">
              <a:solidFill>
                <a:srgbClr val="000000"/>
              </a:solidFill>
              <a:latin typeface="Arial"/>
              <a:ea typeface="Arial"/>
              <a:cs typeface="Arial"/>
              <a:sym typeface="Arial"/>
            </a:endParaRPr>
          </a:p>
          <a:p>
            <a:pPr marL="342900" marR="0" lvl="0" indent="-209550" algn="l" rtl="0">
              <a:lnSpc>
                <a:spcPct val="100000"/>
              </a:lnSpc>
              <a:spcBef>
                <a:spcPts val="0"/>
              </a:spcBef>
              <a:spcAft>
                <a:spcPts val="0"/>
              </a:spcAft>
              <a:buClr>
                <a:srgbClr val="000000"/>
              </a:buClr>
              <a:buSzPts val="2100"/>
              <a:buFont typeface="Arial"/>
              <a:buNone/>
            </a:pPr>
            <a:endParaRPr sz="21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gb82db4afc3_0_14"/>
          <p:cNvSpPr txBox="1">
            <a:spLocks noGrp="1"/>
          </p:cNvSpPr>
          <p:nvPr>
            <p:ph type="title"/>
          </p:nvPr>
        </p:nvSpPr>
        <p:spPr>
          <a:xfrm>
            <a:off x="0" y="0"/>
            <a:ext cx="8153400" cy="8382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Corky Kell Kick off Game</a:t>
            </a:r>
            <a:endParaRPr/>
          </a:p>
        </p:txBody>
      </p:sp>
      <p:sp>
        <p:nvSpPr>
          <p:cNvPr id="129" name="Google Shape;129;gb82db4afc3_0_14"/>
          <p:cNvSpPr txBox="1">
            <a:spLocks noGrp="1"/>
          </p:cNvSpPr>
          <p:nvPr>
            <p:ph type="body" idx="1"/>
          </p:nvPr>
        </p:nvSpPr>
        <p:spPr>
          <a:xfrm>
            <a:off x="228600" y="990600"/>
            <a:ext cx="8686800" cy="5486400"/>
          </a:xfrm>
          <a:prstGeom prst="rect">
            <a:avLst/>
          </a:prstGeom>
        </p:spPr>
        <p:txBody>
          <a:bodyPr spcFirstLastPara="1" wrap="square" lIns="91425" tIns="45700" rIns="91425" bIns="45700" anchor="t" anchorCtr="0">
            <a:noAutofit/>
          </a:bodyPr>
          <a:lstStyle/>
          <a:p>
            <a:pPr marL="0" lvl="0" indent="0" algn="l" rtl="0">
              <a:spcBef>
                <a:spcPts val="480"/>
              </a:spcBef>
              <a:spcAft>
                <a:spcPts val="0"/>
              </a:spcAft>
              <a:buNone/>
            </a:pPr>
            <a:r>
              <a:rPr lang="en-US"/>
              <a:t>The band will be traveling to the Corky Kell Game in Atlanta on Saturday, August 21st. </a:t>
            </a:r>
            <a:endParaRPr/>
          </a:p>
          <a:p>
            <a:pPr marL="0" lvl="0" indent="0" algn="l" rtl="0">
              <a:spcBef>
                <a:spcPts val="480"/>
              </a:spcBef>
              <a:spcAft>
                <a:spcPts val="0"/>
              </a:spcAft>
              <a:buNone/>
            </a:pPr>
            <a:endParaRPr/>
          </a:p>
          <a:p>
            <a:pPr marL="0" lvl="0" indent="0" algn="l" rtl="0">
              <a:spcBef>
                <a:spcPts val="480"/>
              </a:spcBef>
              <a:spcAft>
                <a:spcPts val="0"/>
              </a:spcAft>
              <a:buNone/>
            </a:pPr>
            <a:r>
              <a:rPr lang="en-US"/>
              <a:t>Kick Off is at 2:45pm</a:t>
            </a:r>
            <a:endParaRPr/>
          </a:p>
          <a:p>
            <a:pPr marL="0" lvl="0" indent="0" algn="l" rtl="0">
              <a:spcBef>
                <a:spcPts val="480"/>
              </a:spcBef>
              <a:spcAft>
                <a:spcPts val="0"/>
              </a:spcAft>
              <a:buNone/>
            </a:pPr>
            <a:endParaRPr/>
          </a:p>
          <a:p>
            <a:pPr marL="0" lvl="0" indent="0" algn="l" rtl="0">
              <a:spcBef>
                <a:spcPts val="480"/>
              </a:spcBef>
              <a:spcAft>
                <a:spcPts val="0"/>
              </a:spcAft>
              <a:buNone/>
            </a:pPr>
            <a:r>
              <a:rPr lang="en-US"/>
              <a:t>A detailed itinerary will be out soon.</a:t>
            </a:r>
            <a:endParaRPr/>
          </a:p>
          <a:p>
            <a:pPr marL="0" lvl="0" indent="0" algn="l" rtl="0">
              <a:spcBef>
                <a:spcPts val="480"/>
              </a:spcBef>
              <a:spcAft>
                <a:spcPts val="0"/>
              </a:spcAft>
              <a:buNone/>
            </a:pPr>
            <a:endParaRPr/>
          </a:p>
          <a:p>
            <a:pPr marL="0" lvl="0" indent="0" algn="l" rtl="0">
              <a:spcBef>
                <a:spcPts val="480"/>
              </a:spcBef>
              <a:spcAft>
                <a:spcPts val="0"/>
              </a:spcAft>
              <a:buNone/>
            </a:pPr>
            <a:r>
              <a:rPr lang="en-US"/>
              <a:t>All chaperones, bus drivers, nurses, etc. will need a ticket to enter the game.</a:t>
            </a:r>
            <a:endParaRPr/>
          </a:p>
        </p:txBody>
      </p:sp>
      <p:sp>
        <p:nvSpPr>
          <p:cNvPr id="130" name="Google Shape;130;gb82db4afc3_0_14"/>
          <p:cNvSpPr txBox="1">
            <a:spLocks noGrp="1"/>
          </p:cNvSpPr>
          <p:nvPr>
            <p:ph type="sldNum" idx="12"/>
          </p:nvPr>
        </p:nvSpPr>
        <p:spPr>
          <a:xfrm>
            <a:off x="6781800" y="6492875"/>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34"/>
          <p:cNvSpPr txBox="1">
            <a:spLocks noGrp="1"/>
          </p:cNvSpPr>
          <p:nvPr>
            <p:ph type="title"/>
          </p:nvPr>
        </p:nvSpPr>
        <p:spPr>
          <a:xfrm>
            <a:off x="0" y="0"/>
            <a:ext cx="8153400" cy="838200"/>
          </a:xfrm>
          <a:prstGeom prst="rect">
            <a:avLst/>
          </a:prstGeom>
          <a:solidFill>
            <a:srgbClr val="FF0000"/>
          </a:solid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400"/>
              <a:buNone/>
            </a:pPr>
            <a:r>
              <a:rPr lang="en-US"/>
              <a:t>2021 Booster Officer’s</a:t>
            </a:r>
            <a:endParaRPr/>
          </a:p>
        </p:txBody>
      </p:sp>
      <p:sp>
        <p:nvSpPr>
          <p:cNvPr id="136" name="Google Shape;136;p34"/>
          <p:cNvSpPr txBox="1">
            <a:spLocks noGrp="1"/>
          </p:cNvSpPr>
          <p:nvPr>
            <p:ph type="body" idx="1"/>
          </p:nvPr>
        </p:nvSpPr>
        <p:spPr>
          <a:xfrm>
            <a:off x="228600" y="990600"/>
            <a:ext cx="8686800" cy="548640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480"/>
              </a:spcBef>
              <a:spcAft>
                <a:spcPts val="0"/>
              </a:spcAft>
              <a:buClr>
                <a:schemeClr val="dk1"/>
              </a:buClr>
              <a:buSzPts val="2400"/>
              <a:buNone/>
            </a:pPr>
            <a:endParaRPr/>
          </a:p>
          <a:p>
            <a:pPr marL="457200" lvl="0" indent="-381000" algn="l" rtl="0">
              <a:lnSpc>
                <a:spcPct val="100000"/>
              </a:lnSpc>
              <a:spcBef>
                <a:spcPts val="480"/>
              </a:spcBef>
              <a:spcAft>
                <a:spcPts val="0"/>
              </a:spcAft>
              <a:buClr>
                <a:schemeClr val="dk1"/>
              </a:buClr>
              <a:buSzPts val="2400"/>
              <a:buChar char="•"/>
            </a:pPr>
            <a:r>
              <a:rPr lang="en-US" sz="2800" b="1">
                <a:solidFill>
                  <a:srgbClr val="FF0000"/>
                </a:solidFill>
                <a:latin typeface="Arial"/>
                <a:ea typeface="Arial"/>
                <a:cs typeface="Arial"/>
                <a:sym typeface="Arial"/>
              </a:rPr>
              <a:t>President-</a:t>
            </a:r>
            <a:r>
              <a:rPr lang="en-US" sz="2800" b="1">
                <a:latin typeface="Arial"/>
                <a:ea typeface="Arial"/>
                <a:cs typeface="Arial"/>
                <a:sym typeface="Arial"/>
              </a:rPr>
              <a:t> Chris Buescher</a:t>
            </a:r>
            <a:endParaRPr/>
          </a:p>
          <a:p>
            <a:pPr marL="457200" lvl="0" indent="-228600" algn="l" rtl="0">
              <a:lnSpc>
                <a:spcPct val="100000"/>
              </a:lnSpc>
              <a:spcBef>
                <a:spcPts val="480"/>
              </a:spcBef>
              <a:spcAft>
                <a:spcPts val="0"/>
              </a:spcAft>
              <a:buClr>
                <a:schemeClr val="dk1"/>
              </a:buClr>
              <a:buSzPts val="2400"/>
              <a:buNone/>
            </a:pPr>
            <a:endParaRPr sz="2800" b="1">
              <a:latin typeface="Arial"/>
              <a:ea typeface="Arial"/>
              <a:cs typeface="Arial"/>
              <a:sym typeface="Arial"/>
            </a:endParaRPr>
          </a:p>
          <a:p>
            <a:pPr marL="457200" lvl="0" indent="-381000" algn="l" rtl="0">
              <a:lnSpc>
                <a:spcPct val="100000"/>
              </a:lnSpc>
              <a:spcBef>
                <a:spcPts val="480"/>
              </a:spcBef>
              <a:spcAft>
                <a:spcPts val="0"/>
              </a:spcAft>
              <a:buClr>
                <a:schemeClr val="dk1"/>
              </a:buClr>
              <a:buSzPts val="2400"/>
              <a:buChar char="•"/>
            </a:pPr>
            <a:r>
              <a:rPr lang="en-US" sz="2800" b="1">
                <a:solidFill>
                  <a:srgbClr val="FF0000"/>
                </a:solidFill>
                <a:latin typeface="Arial"/>
                <a:ea typeface="Arial"/>
                <a:cs typeface="Arial"/>
                <a:sym typeface="Arial"/>
              </a:rPr>
              <a:t>Vice-President-</a:t>
            </a:r>
            <a:r>
              <a:rPr lang="en-US" sz="2800" b="1">
                <a:latin typeface="Arial"/>
                <a:ea typeface="Arial"/>
                <a:cs typeface="Arial"/>
                <a:sym typeface="Arial"/>
              </a:rPr>
              <a:t> Michael Spence</a:t>
            </a:r>
            <a:endParaRPr/>
          </a:p>
          <a:p>
            <a:pPr marL="457200" lvl="0" indent="-228600" algn="l" rtl="0">
              <a:lnSpc>
                <a:spcPct val="100000"/>
              </a:lnSpc>
              <a:spcBef>
                <a:spcPts val="480"/>
              </a:spcBef>
              <a:spcAft>
                <a:spcPts val="0"/>
              </a:spcAft>
              <a:buClr>
                <a:schemeClr val="dk1"/>
              </a:buClr>
              <a:buSzPts val="2400"/>
              <a:buNone/>
            </a:pPr>
            <a:endParaRPr sz="2800" b="1">
              <a:latin typeface="Arial"/>
              <a:ea typeface="Arial"/>
              <a:cs typeface="Arial"/>
              <a:sym typeface="Arial"/>
            </a:endParaRPr>
          </a:p>
          <a:p>
            <a:pPr marL="457200" lvl="0" indent="-381000" algn="l" rtl="0">
              <a:lnSpc>
                <a:spcPct val="100000"/>
              </a:lnSpc>
              <a:spcBef>
                <a:spcPts val="480"/>
              </a:spcBef>
              <a:spcAft>
                <a:spcPts val="0"/>
              </a:spcAft>
              <a:buClr>
                <a:schemeClr val="dk1"/>
              </a:buClr>
              <a:buSzPts val="2400"/>
              <a:buChar char="•"/>
            </a:pPr>
            <a:r>
              <a:rPr lang="en-US" sz="2800" b="1">
                <a:solidFill>
                  <a:srgbClr val="FF0000"/>
                </a:solidFill>
                <a:latin typeface="Arial"/>
                <a:ea typeface="Arial"/>
                <a:cs typeface="Arial"/>
                <a:sym typeface="Arial"/>
              </a:rPr>
              <a:t>Secretary- </a:t>
            </a:r>
            <a:r>
              <a:rPr lang="en-US" sz="2800" b="1">
                <a:latin typeface="Arial"/>
                <a:ea typeface="Arial"/>
                <a:cs typeface="Arial"/>
                <a:sym typeface="Arial"/>
              </a:rPr>
              <a:t>Suzanne Tanner</a:t>
            </a:r>
            <a:endParaRPr/>
          </a:p>
          <a:p>
            <a:pPr marL="457200" lvl="0" indent="-228600" algn="l" rtl="0">
              <a:lnSpc>
                <a:spcPct val="100000"/>
              </a:lnSpc>
              <a:spcBef>
                <a:spcPts val="480"/>
              </a:spcBef>
              <a:spcAft>
                <a:spcPts val="0"/>
              </a:spcAft>
              <a:buClr>
                <a:schemeClr val="dk1"/>
              </a:buClr>
              <a:buSzPts val="2400"/>
              <a:buNone/>
            </a:pPr>
            <a:endParaRPr sz="2800" b="1">
              <a:latin typeface="Arial"/>
              <a:ea typeface="Arial"/>
              <a:cs typeface="Arial"/>
              <a:sym typeface="Arial"/>
            </a:endParaRPr>
          </a:p>
          <a:p>
            <a:pPr marL="457200" lvl="0" indent="-381000" algn="l" rtl="0">
              <a:lnSpc>
                <a:spcPct val="100000"/>
              </a:lnSpc>
              <a:spcBef>
                <a:spcPts val="480"/>
              </a:spcBef>
              <a:spcAft>
                <a:spcPts val="0"/>
              </a:spcAft>
              <a:buClr>
                <a:schemeClr val="dk1"/>
              </a:buClr>
              <a:buSzPts val="2400"/>
              <a:buChar char="•"/>
            </a:pPr>
            <a:r>
              <a:rPr lang="en-US" sz="2800" b="1">
                <a:solidFill>
                  <a:srgbClr val="FF0000"/>
                </a:solidFill>
                <a:latin typeface="Arial"/>
                <a:ea typeface="Arial"/>
                <a:cs typeface="Arial"/>
                <a:sym typeface="Arial"/>
              </a:rPr>
              <a:t>Treasurer-</a:t>
            </a:r>
            <a:r>
              <a:rPr lang="en-US" sz="2800" b="1">
                <a:latin typeface="Arial"/>
                <a:ea typeface="Arial"/>
                <a:cs typeface="Arial"/>
                <a:sym typeface="Arial"/>
              </a:rPr>
              <a:t> Kevin Hiers</a:t>
            </a:r>
            <a:endParaRPr/>
          </a:p>
          <a:p>
            <a:pPr marL="457200" lvl="0" indent="-228600" algn="l" rtl="0">
              <a:lnSpc>
                <a:spcPct val="100000"/>
              </a:lnSpc>
              <a:spcBef>
                <a:spcPts val="480"/>
              </a:spcBef>
              <a:spcAft>
                <a:spcPts val="0"/>
              </a:spcAft>
              <a:buClr>
                <a:schemeClr val="dk1"/>
              </a:buClr>
              <a:buSzPts val="2400"/>
              <a:buNone/>
            </a:pPr>
            <a:endParaRPr sz="2800" b="1">
              <a:latin typeface="Arial"/>
              <a:ea typeface="Arial"/>
              <a:cs typeface="Arial"/>
              <a:sym typeface="Arial"/>
            </a:endParaRPr>
          </a:p>
          <a:p>
            <a:pPr marL="457200" lvl="0" indent="-381000" algn="l" rtl="0">
              <a:lnSpc>
                <a:spcPct val="100000"/>
              </a:lnSpc>
              <a:spcBef>
                <a:spcPts val="480"/>
              </a:spcBef>
              <a:spcAft>
                <a:spcPts val="0"/>
              </a:spcAft>
              <a:buClr>
                <a:schemeClr val="dk1"/>
              </a:buClr>
              <a:buSzPts val="2400"/>
              <a:buChar char="•"/>
            </a:pPr>
            <a:r>
              <a:rPr lang="en-US" sz="2800" b="1">
                <a:solidFill>
                  <a:srgbClr val="FF0000"/>
                </a:solidFill>
                <a:latin typeface="Arial"/>
                <a:ea typeface="Arial"/>
                <a:cs typeface="Arial"/>
                <a:sym typeface="Arial"/>
              </a:rPr>
              <a:t>Member-at-Large-</a:t>
            </a:r>
            <a:r>
              <a:rPr lang="en-US" sz="2800" b="1">
                <a:solidFill>
                  <a:srgbClr val="C00000"/>
                </a:solidFill>
                <a:latin typeface="Arial"/>
                <a:ea typeface="Arial"/>
                <a:cs typeface="Arial"/>
                <a:sym typeface="Arial"/>
              </a:rPr>
              <a:t> </a:t>
            </a:r>
            <a:r>
              <a:rPr lang="en-US" sz="2800" b="1">
                <a:latin typeface="Arial"/>
                <a:ea typeface="Arial"/>
                <a:cs typeface="Arial"/>
                <a:sym typeface="Arial"/>
              </a:rPr>
              <a:t>Jocelyn Norman</a:t>
            </a:r>
            <a:endParaRPr/>
          </a:p>
        </p:txBody>
      </p:sp>
      <p:sp>
        <p:nvSpPr>
          <p:cNvPr id="137" name="Google Shape;137;p34"/>
          <p:cNvSpPr txBox="1">
            <a:spLocks noGrp="1"/>
          </p:cNvSpPr>
          <p:nvPr>
            <p:ph type="sldNum" idx="12"/>
          </p:nvPr>
        </p:nvSpPr>
        <p:spPr>
          <a:xfrm>
            <a:off x="6781800" y="6492875"/>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7"/>
          <p:cNvSpPr txBox="1">
            <a:spLocks noGrp="1"/>
          </p:cNvSpPr>
          <p:nvPr>
            <p:ph type="title"/>
          </p:nvPr>
        </p:nvSpPr>
        <p:spPr>
          <a:xfrm>
            <a:off x="76200" y="2667000"/>
            <a:ext cx="9067800" cy="1524000"/>
          </a:xfrm>
          <a:prstGeom prst="rect">
            <a:avLst/>
          </a:prstGeom>
          <a:solidFill>
            <a:srgbClr val="FF0000"/>
          </a:solidFill>
          <a:ln>
            <a:noFill/>
          </a:ln>
        </p:spPr>
        <p:txBody>
          <a:bodyPr spcFirstLastPara="1" wrap="square" lIns="91425" tIns="45700" rIns="91425" bIns="45700" anchor="ctr" anchorCtr="0">
            <a:normAutofit/>
          </a:bodyPr>
          <a:lstStyle/>
          <a:p>
            <a:pPr marL="112713" lvl="0" indent="0" algn="l" rtl="0">
              <a:lnSpc>
                <a:spcPct val="100000"/>
              </a:lnSpc>
              <a:spcBef>
                <a:spcPts val="0"/>
              </a:spcBef>
              <a:spcAft>
                <a:spcPts val="0"/>
              </a:spcAft>
              <a:buSzPts val="1400"/>
              <a:buNone/>
            </a:pPr>
            <a:r>
              <a:rPr lang="en-US" sz="2880"/>
              <a:t>Secretary’s Report-Approval of Previous Meeting Minutes</a:t>
            </a:r>
            <a:br>
              <a:rPr lang="en-US" sz="2880"/>
            </a:br>
            <a:endParaRPr sz="2880"/>
          </a:p>
        </p:txBody>
      </p:sp>
      <p:sp>
        <p:nvSpPr>
          <p:cNvPr id="143" name="Google Shape;143;p17"/>
          <p:cNvSpPr txBox="1">
            <a:spLocks noGrp="1"/>
          </p:cNvSpPr>
          <p:nvPr>
            <p:ph type="sldNum" idx="12"/>
          </p:nvPr>
        </p:nvSpPr>
        <p:spPr>
          <a:xfrm>
            <a:off x="6781800" y="6492875"/>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35"/>
          <p:cNvSpPr txBox="1">
            <a:spLocks noGrp="1"/>
          </p:cNvSpPr>
          <p:nvPr>
            <p:ph type="title"/>
          </p:nvPr>
        </p:nvSpPr>
        <p:spPr>
          <a:xfrm>
            <a:off x="0" y="0"/>
            <a:ext cx="8153400" cy="838200"/>
          </a:xfrm>
          <a:prstGeom prst="rect">
            <a:avLst/>
          </a:prstGeom>
          <a:solidFill>
            <a:srgbClr val="FF0000"/>
          </a:solid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a:t>Getting Involved</a:t>
            </a:r>
            <a:endParaRPr/>
          </a:p>
        </p:txBody>
      </p:sp>
      <p:sp>
        <p:nvSpPr>
          <p:cNvPr id="149" name="Google Shape;149;p35"/>
          <p:cNvSpPr txBox="1">
            <a:spLocks noGrp="1"/>
          </p:cNvSpPr>
          <p:nvPr>
            <p:ph type="body" idx="1"/>
          </p:nvPr>
        </p:nvSpPr>
        <p:spPr>
          <a:xfrm>
            <a:off x="228600" y="990600"/>
            <a:ext cx="8686800" cy="548640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480"/>
              </a:spcBef>
              <a:spcAft>
                <a:spcPts val="0"/>
              </a:spcAft>
              <a:buClr>
                <a:schemeClr val="dk1"/>
              </a:buClr>
              <a:buSzPts val="2400"/>
              <a:buNone/>
            </a:pPr>
            <a:endParaRPr/>
          </a:p>
          <a:p>
            <a:pPr marL="457200" lvl="0" indent="-381000" algn="l" rtl="0">
              <a:lnSpc>
                <a:spcPct val="100000"/>
              </a:lnSpc>
              <a:spcBef>
                <a:spcPts val="480"/>
              </a:spcBef>
              <a:spcAft>
                <a:spcPts val="0"/>
              </a:spcAft>
              <a:buClr>
                <a:schemeClr val="dk1"/>
              </a:buClr>
              <a:buSzPts val="2400"/>
              <a:buChar char="•"/>
            </a:pPr>
            <a:r>
              <a:rPr lang="en-US"/>
              <a:t>There are lots of ways to get involved with the Bridgemen</a:t>
            </a:r>
            <a:endParaRPr/>
          </a:p>
          <a:p>
            <a:pPr marL="457200" lvl="0" indent="-228600" algn="l" rtl="0">
              <a:lnSpc>
                <a:spcPct val="100000"/>
              </a:lnSpc>
              <a:spcBef>
                <a:spcPts val="480"/>
              </a:spcBef>
              <a:spcAft>
                <a:spcPts val="0"/>
              </a:spcAft>
              <a:buClr>
                <a:schemeClr val="dk1"/>
              </a:buClr>
              <a:buSzPts val="2400"/>
              <a:buNone/>
            </a:pPr>
            <a:endParaRPr/>
          </a:p>
          <a:p>
            <a:pPr marL="457200" lvl="0" indent="-381000" algn="l" rtl="0">
              <a:lnSpc>
                <a:spcPct val="100000"/>
              </a:lnSpc>
              <a:spcBef>
                <a:spcPts val="480"/>
              </a:spcBef>
              <a:spcAft>
                <a:spcPts val="0"/>
              </a:spcAft>
              <a:buClr>
                <a:schemeClr val="dk1"/>
              </a:buClr>
              <a:buSzPts val="2400"/>
              <a:buChar char="•"/>
            </a:pPr>
            <a:r>
              <a:rPr lang="en-US">
                <a:solidFill>
                  <a:srgbClr val="FF0000"/>
                </a:solidFill>
              </a:rPr>
              <a:t>We </a:t>
            </a:r>
            <a:r>
              <a:rPr lang="en-US" b="1">
                <a:solidFill>
                  <a:srgbClr val="FF0000"/>
                </a:solidFill>
              </a:rPr>
              <a:t>WANT</a:t>
            </a:r>
            <a:r>
              <a:rPr lang="en-US">
                <a:solidFill>
                  <a:srgbClr val="FF0000"/>
                </a:solidFill>
              </a:rPr>
              <a:t> parents involved (must complete background check)</a:t>
            </a:r>
            <a:endParaRPr/>
          </a:p>
          <a:p>
            <a:pPr marL="457200" lvl="0" indent="-228600" algn="l" rtl="0">
              <a:lnSpc>
                <a:spcPct val="100000"/>
              </a:lnSpc>
              <a:spcBef>
                <a:spcPts val="480"/>
              </a:spcBef>
              <a:spcAft>
                <a:spcPts val="0"/>
              </a:spcAft>
              <a:buClr>
                <a:schemeClr val="dk1"/>
              </a:buClr>
              <a:buSzPts val="2400"/>
              <a:buNone/>
            </a:pPr>
            <a:endParaRPr/>
          </a:p>
          <a:p>
            <a:pPr marL="457200" lvl="0" indent="-381000" algn="l" rtl="0">
              <a:lnSpc>
                <a:spcPct val="100000"/>
              </a:lnSpc>
              <a:spcBef>
                <a:spcPts val="480"/>
              </a:spcBef>
              <a:spcAft>
                <a:spcPts val="0"/>
              </a:spcAft>
              <a:buClr>
                <a:schemeClr val="dk1"/>
              </a:buClr>
              <a:buSzPts val="2400"/>
              <a:buChar char="•"/>
            </a:pPr>
            <a:r>
              <a:rPr lang="en-US" sz="3200" b="1"/>
              <a:t>Areas to serve-</a:t>
            </a:r>
            <a:endParaRPr/>
          </a:p>
          <a:p>
            <a:pPr marL="457200" lvl="0" indent="-381000" algn="l" rtl="0">
              <a:lnSpc>
                <a:spcPct val="100000"/>
              </a:lnSpc>
              <a:spcBef>
                <a:spcPts val="480"/>
              </a:spcBef>
              <a:spcAft>
                <a:spcPts val="0"/>
              </a:spcAft>
              <a:buClr>
                <a:schemeClr val="dk1"/>
              </a:buClr>
              <a:buSzPts val="2400"/>
              <a:buChar char="•"/>
            </a:pPr>
            <a:r>
              <a:rPr lang="en-US">
                <a:solidFill>
                  <a:srgbClr val="FF0000"/>
                </a:solidFill>
              </a:rPr>
              <a:t>Water</a:t>
            </a:r>
            <a:endParaRPr/>
          </a:p>
          <a:p>
            <a:pPr marL="457200" lvl="0" indent="-381000" algn="l" rtl="0">
              <a:lnSpc>
                <a:spcPct val="100000"/>
              </a:lnSpc>
              <a:spcBef>
                <a:spcPts val="480"/>
              </a:spcBef>
              <a:spcAft>
                <a:spcPts val="0"/>
              </a:spcAft>
              <a:buClr>
                <a:schemeClr val="dk1"/>
              </a:buClr>
              <a:buSzPts val="2400"/>
              <a:buChar char="•"/>
            </a:pPr>
            <a:r>
              <a:rPr lang="en-US"/>
              <a:t>Nurse</a:t>
            </a:r>
            <a:endParaRPr/>
          </a:p>
          <a:p>
            <a:pPr marL="457200" lvl="0" indent="-381000" algn="l" rtl="0">
              <a:lnSpc>
                <a:spcPct val="100000"/>
              </a:lnSpc>
              <a:spcBef>
                <a:spcPts val="480"/>
              </a:spcBef>
              <a:spcAft>
                <a:spcPts val="0"/>
              </a:spcAft>
              <a:buClr>
                <a:schemeClr val="dk1"/>
              </a:buClr>
              <a:buSzPts val="2400"/>
              <a:buChar char="•"/>
            </a:pPr>
            <a:r>
              <a:rPr lang="en-US">
                <a:solidFill>
                  <a:srgbClr val="FF0000"/>
                </a:solidFill>
              </a:rPr>
              <a:t>Bus Driver</a:t>
            </a:r>
            <a:endParaRPr/>
          </a:p>
          <a:p>
            <a:pPr marL="457200" lvl="0" indent="-381000" algn="l" rtl="0">
              <a:lnSpc>
                <a:spcPct val="100000"/>
              </a:lnSpc>
              <a:spcBef>
                <a:spcPts val="480"/>
              </a:spcBef>
              <a:spcAft>
                <a:spcPts val="0"/>
              </a:spcAft>
              <a:buClr>
                <a:schemeClr val="dk1"/>
              </a:buClr>
              <a:buSzPts val="2400"/>
              <a:buChar char="•"/>
            </a:pPr>
            <a:r>
              <a:rPr lang="en-US"/>
              <a:t>Prop &amp; Pit</a:t>
            </a:r>
            <a:endParaRPr/>
          </a:p>
          <a:p>
            <a:pPr marL="457200" lvl="0" indent="-381000" algn="l" rtl="0">
              <a:lnSpc>
                <a:spcPct val="100000"/>
              </a:lnSpc>
              <a:spcBef>
                <a:spcPts val="480"/>
              </a:spcBef>
              <a:spcAft>
                <a:spcPts val="0"/>
              </a:spcAft>
              <a:buClr>
                <a:schemeClr val="dk1"/>
              </a:buClr>
              <a:buSzPts val="2400"/>
              <a:buChar char="•"/>
            </a:pPr>
            <a:r>
              <a:rPr lang="en-US">
                <a:solidFill>
                  <a:srgbClr val="FF0000"/>
                </a:solidFill>
              </a:rPr>
              <a:t>Chaperone (Home and Travel)</a:t>
            </a:r>
            <a:endParaRPr/>
          </a:p>
          <a:p>
            <a:pPr marL="457200" lvl="0" indent="-381000" algn="l" rtl="0">
              <a:lnSpc>
                <a:spcPct val="100000"/>
              </a:lnSpc>
              <a:spcBef>
                <a:spcPts val="480"/>
              </a:spcBef>
              <a:spcAft>
                <a:spcPts val="0"/>
              </a:spcAft>
              <a:buClr>
                <a:schemeClr val="dk1"/>
              </a:buClr>
              <a:buSzPts val="2400"/>
              <a:buChar char="•"/>
            </a:pPr>
            <a:r>
              <a:rPr lang="en-US"/>
              <a:t>Uniforms</a:t>
            </a:r>
            <a:endParaRPr/>
          </a:p>
        </p:txBody>
      </p:sp>
      <p:sp>
        <p:nvSpPr>
          <p:cNvPr id="150" name="Google Shape;150;p35"/>
          <p:cNvSpPr txBox="1">
            <a:spLocks noGrp="1"/>
          </p:cNvSpPr>
          <p:nvPr>
            <p:ph type="sldNum" idx="12"/>
          </p:nvPr>
        </p:nvSpPr>
        <p:spPr>
          <a:xfrm>
            <a:off x="6781800" y="6492875"/>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664</Words>
  <Application>Microsoft Office PowerPoint</Application>
  <PresentationFormat>On-screen Show (4:3)</PresentationFormat>
  <Paragraphs>143</Paragraphs>
  <Slides>19</Slides>
  <Notes>19</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19</vt:i4>
      </vt:variant>
    </vt:vector>
  </HeadingPairs>
  <TitlesOfParts>
    <vt:vector size="21" baseType="lpstr">
      <vt:lpstr>Arial</vt:lpstr>
      <vt:lpstr>Office Theme</vt:lpstr>
      <vt:lpstr>LHS Band Booster Meeting Tuesday, July 20th, 2021</vt:lpstr>
      <vt:lpstr>Agenda</vt:lpstr>
      <vt:lpstr>Expectations for Your Band Member</vt:lpstr>
      <vt:lpstr>Band Trip to Orlando</vt:lpstr>
      <vt:lpstr>IMPORTANT FALL DATES</vt:lpstr>
      <vt:lpstr>Corky Kell Kick off Game</vt:lpstr>
      <vt:lpstr>2021 Booster Officer’s</vt:lpstr>
      <vt:lpstr>Secretary’s Report-Approval of Previous Meeting Minutes </vt:lpstr>
      <vt:lpstr>Getting Involved</vt:lpstr>
      <vt:lpstr>Getting Involved</vt:lpstr>
      <vt:lpstr>Fundraising Opportunites</vt:lpstr>
      <vt:lpstr>Fundraising Continued</vt:lpstr>
      <vt:lpstr> Quotes for Good™</vt:lpstr>
      <vt:lpstr>State Farm- 3 Easy Steps</vt:lpstr>
      <vt:lpstr>Band Store</vt:lpstr>
      <vt:lpstr>Electric Vehicle Raffle</vt:lpstr>
      <vt:lpstr>Questions</vt:lpstr>
      <vt:lpstr>Volunteer ONLY Meeting</vt:lpstr>
      <vt:lpstr>Next Booster Meeting Tuesday, August 24th @ 6:00 PM Cafeteria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LHS Band Booster Meeting Tuesday, July 20th, 2021</dc:title>
  <dc:creator>Mamie Stalvey</dc:creator>
  <cp:lastModifiedBy>Suzanne Tanner</cp:lastModifiedBy>
  <cp:revision>1</cp:revision>
  <dcterms:created xsi:type="dcterms:W3CDTF">2010-04-21T02:19:11Z</dcterms:created>
  <dcterms:modified xsi:type="dcterms:W3CDTF">2021-08-02T21:54:56Z</dcterms:modified>
</cp:coreProperties>
</file>