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4" r:id="rId4"/>
    <p:sldId id="262" r:id="rId5"/>
    <p:sldId id="272" r:id="rId6"/>
    <p:sldId id="271" r:id="rId7"/>
    <p:sldId id="286" r:id="rId8"/>
    <p:sldId id="285" r:id="rId9"/>
    <p:sldId id="278" r:id="rId10"/>
    <p:sldId id="273" r:id="rId11"/>
    <p:sldId id="275" r:id="rId12"/>
    <p:sldId id="283" r:id="rId13"/>
    <p:sldId id="276" r:id="rId1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h/zF1UQgMEauvlHgefidzj7PZ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9195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65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57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92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683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952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42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4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94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8013" y="0"/>
            <a:ext cx="8413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A73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57200" y="3352800"/>
            <a:ext cx="8382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LHS Band Booster Meeting</a:t>
            </a:r>
            <a:br>
              <a:rPr lang="en-US" b="1" dirty="0"/>
            </a:br>
            <a:r>
              <a:rPr lang="en-US" b="1" dirty="0"/>
              <a:t>Monday, March 22nd, 2021</a:t>
            </a:r>
            <a:endParaRPr sz="3600" i="1" dirty="0">
              <a:solidFill>
                <a:srgbClr val="FF0000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1" name="Google Shape;91;p1" descr="bridgemen08_r1_c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9144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Treasurer’s Report</a:t>
            </a:r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2021 COMMITTEES</a:t>
            </a:r>
            <a:endParaRPr dirty="0"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Chaperones-</a:t>
            </a:r>
            <a:r>
              <a:rPr lang="en-US" sz="3200" dirty="0">
                <a:latin typeface="+mj-lt"/>
              </a:rPr>
              <a:t> Jocelyn Norman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Football Programs – </a:t>
            </a:r>
            <a:r>
              <a:rPr lang="en-US" sz="3200" dirty="0">
                <a:latin typeface="+mj-lt"/>
              </a:rPr>
              <a:t>Casey Thompson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Nurses – </a:t>
            </a:r>
            <a:r>
              <a:rPr lang="en-US" sz="3200" dirty="0">
                <a:latin typeface="+mj-lt"/>
              </a:rPr>
              <a:t>Mandy Anderson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Bus Drivers – </a:t>
            </a:r>
            <a:r>
              <a:rPr lang="en-US" sz="3200" dirty="0">
                <a:latin typeface="+mj-lt"/>
              </a:rPr>
              <a:t>Chris Buescher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Prop &amp; Pit – </a:t>
            </a:r>
            <a:r>
              <a:rPr lang="en-US" sz="3200" dirty="0">
                <a:latin typeface="+mj-lt"/>
              </a:rPr>
              <a:t>Michael Spence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Uniforms – </a:t>
            </a:r>
            <a:r>
              <a:rPr lang="en-US" sz="3200" dirty="0">
                <a:latin typeface="+mj-lt"/>
              </a:rPr>
              <a:t>Tamara Oglesby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Water – </a:t>
            </a:r>
            <a:r>
              <a:rPr lang="en-US" sz="3200" dirty="0">
                <a:latin typeface="+mj-lt"/>
              </a:rPr>
              <a:t>Rhonda </a:t>
            </a:r>
            <a:r>
              <a:rPr lang="en-US" sz="3200" dirty="0" err="1">
                <a:latin typeface="+mj-lt"/>
              </a:rPr>
              <a:t>Waldroup</a:t>
            </a:r>
            <a:endParaRPr lang="en-US" sz="3200" dirty="0"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22" name="Google Shape;222;p20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4CDAA-4920-4541-9744-3D8C1C1CFE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879EE1-A070-4320-B4D3-C1799451A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E98434-BF0A-4A6D-BBA3-225E945B5A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view of a city next to a stadium&#10;&#10;Description automatically generated">
            <a:extLst>
              <a:ext uri="{FF2B5EF4-FFF2-40B4-BE49-F238E27FC236}">
                <a16:creationId xmlns:a16="http://schemas.microsoft.com/office/drawing/2014/main" xmlns="" id="{DBDF1B40-1092-4EDB-890B-F9CAE62C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" y="854075"/>
            <a:ext cx="8833282" cy="58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2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0" y="807868"/>
            <a:ext cx="9144000" cy="37641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Next Booster Meeting</a:t>
            </a:r>
            <a:br>
              <a:rPr lang="en-US" sz="3600" dirty="0"/>
            </a:br>
            <a:r>
              <a:rPr lang="en-US" sz="3600" dirty="0"/>
              <a:t>Monday, April 26th @ 6:00 PM</a:t>
            </a:r>
            <a:br>
              <a:rPr lang="en-US" sz="3600" dirty="0"/>
            </a:br>
            <a:r>
              <a:rPr lang="en-US" sz="3600" dirty="0"/>
              <a:t>LHS Band Room (prior to Concert Event)</a:t>
            </a:r>
            <a:endParaRPr sz="3600" i="1" dirty="0"/>
          </a:p>
        </p:txBody>
      </p:sp>
      <p:sp>
        <p:nvSpPr>
          <p:cNvPr id="228" name="Google Shape;228;p21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latin typeface="+mj-lt"/>
              </a:rPr>
              <a:t>Welcome</a:t>
            </a:r>
            <a:endParaRPr sz="3200" b="1" dirty="0"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Director’s Comments </a:t>
            </a:r>
            <a:endParaRPr sz="3200" b="1" dirty="0">
              <a:solidFill>
                <a:srgbClr val="FF0000"/>
              </a:solidFill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latin typeface="+mj-lt"/>
              </a:rPr>
              <a:t>Secretary’s Report</a:t>
            </a:r>
            <a:endParaRPr sz="3200" b="1" dirty="0">
              <a:latin typeface="+mj-lt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800" b="1" dirty="0">
                <a:latin typeface="+mj-lt"/>
              </a:rPr>
              <a:t>Approval of Minutes from previous meeting</a:t>
            </a:r>
            <a:endParaRPr sz="2800" b="1" dirty="0"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Treasurer’s Report</a:t>
            </a:r>
            <a:endParaRPr sz="3200" b="1" dirty="0">
              <a:solidFill>
                <a:srgbClr val="FF0000"/>
              </a:solidFill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latin typeface="+mj-lt"/>
              </a:rPr>
              <a:t>Committee Chair Reports/Announcements</a:t>
            </a:r>
            <a:endParaRPr sz="3200" b="1" dirty="0"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Next Band Booster Meeting</a:t>
            </a:r>
            <a:endParaRPr sz="3200" b="1" dirty="0">
              <a:solidFill>
                <a:srgbClr val="FF0000"/>
              </a:solidFill>
              <a:latin typeface="+mj-lt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970526-C1C2-4D85-9037-42B8BFC4C53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Winter Guard, Indoor and Concert Band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0B38FB-7C81-4716-95BC-7A21EA56F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b="1" dirty="0">
                <a:latin typeface="+mj-lt"/>
                <a:cs typeface="Arial" panose="020B0604020202020204" pitchFamily="34" charset="0"/>
              </a:rPr>
              <a:t>Winter Guard (Varsity and Junior Varsity)</a:t>
            </a:r>
          </a:p>
          <a:p>
            <a:endParaRPr lang="en-US" sz="3200" b="1" dirty="0">
              <a:latin typeface="+mj-lt"/>
              <a:cs typeface="Arial" panose="020B0604020202020204" pitchFamily="34" charset="0"/>
            </a:endParaRPr>
          </a:p>
          <a:p>
            <a:endParaRPr lang="en-US" sz="3200" b="1" dirty="0">
              <a:latin typeface="+mj-lt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Indoor Percussion</a:t>
            </a:r>
          </a:p>
          <a:p>
            <a:endParaRPr lang="en-US" sz="3200" b="1" dirty="0">
              <a:latin typeface="+mj-lt"/>
              <a:cs typeface="Arial" panose="020B0604020202020204" pitchFamily="34" charset="0"/>
            </a:endParaRPr>
          </a:p>
          <a:p>
            <a:endParaRPr lang="en-US" sz="3200" b="1" dirty="0">
              <a:latin typeface="+mj-lt"/>
              <a:cs typeface="Arial" panose="020B0604020202020204" pitchFamily="34" charset="0"/>
            </a:endParaRPr>
          </a:p>
          <a:p>
            <a:r>
              <a:rPr lang="en-US" sz="3200" b="1" dirty="0">
                <a:latin typeface="+mj-lt"/>
                <a:cs typeface="Arial" panose="020B0604020202020204" pitchFamily="34" charset="0"/>
              </a:rPr>
              <a:t>Spring Concert Bands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0AF61B-20C7-4657-AB15-C01C66C723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IMPORTANT SPRING DATES</a:t>
            </a:r>
            <a:endParaRPr dirty="0"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</p:txBody>
      </p:sp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3070D9-8AB2-4A88-83A0-522A0DEF50D3}"/>
              </a:ext>
            </a:extLst>
          </p:cNvPr>
          <p:cNvSpPr txBox="1"/>
          <p:nvPr/>
        </p:nvSpPr>
        <p:spPr>
          <a:xfrm>
            <a:off x="228600" y="2252314"/>
            <a:ext cx="86867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100" dirty="0">
              <a:latin typeface="+mj-lt"/>
            </a:endParaRPr>
          </a:p>
          <a:p>
            <a:r>
              <a:rPr lang="en-US" sz="2100" dirty="0">
                <a:latin typeface="+mj-lt"/>
              </a:rPr>
              <a:t>Friday, March 26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-28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WG and IP FFCC Championships, Daytona</a:t>
            </a:r>
          </a:p>
          <a:p>
            <a:r>
              <a:rPr lang="en-US" sz="2100" dirty="0">
                <a:latin typeface="+mj-lt"/>
              </a:rPr>
              <a:t>Monday, April 5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- 9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Spring Break</a:t>
            </a:r>
          </a:p>
          <a:p>
            <a:r>
              <a:rPr lang="en-US" sz="2100" dirty="0">
                <a:latin typeface="+mj-lt"/>
              </a:rPr>
              <a:t>Monday, April 26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Spring Concert A- 7:00 pm</a:t>
            </a:r>
          </a:p>
          <a:p>
            <a:r>
              <a:rPr lang="en-US" sz="2100" dirty="0">
                <a:latin typeface="+mj-lt"/>
              </a:rPr>
              <a:t>Tuesday, April 27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- Spring Concert B- 7:00 pm</a:t>
            </a:r>
          </a:p>
          <a:p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76200" y="2667000"/>
            <a:ext cx="9067800" cy="152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/>
              <a:t>Secretary’s Report-Approval of Previous Meeting Minutes</a:t>
            </a:r>
            <a:br>
              <a:rPr lang="en-US" sz="2880"/>
            </a:br>
            <a:endParaRPr sz="2880"/>
          </a:p>
        </p:txBody>
      </p:sp>
      <p:sp>
        <p:nvSpPr>
          <p:cNvPr id="202" name="Google Shape;202;p17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93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OUTDOOR RAFFLE and GOLF TOURNAMENT</a:t>
            </a:r>
            <a:endParaRPr dirty="0"/>
          </a:p>
        </p:txBody>
      </p:sp>
      <p:sp>
        <p:nvSpPr>
          <p:cNvPr id="195" name="Google Shape;195;p16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3200" b="1" dirty="0">
              <a:latin typeface="+mj-l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Birdies for Bridgemen Golf Tournament   (Brochures and date going out soon)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6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6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600" b="1" dirty="0"/>
          </a:p>
        </p:txBody>
      </p:sp>
      <p:sp>
        <p:nvSpPr>
          <p:cNvPr id="196" name="Google Shape;196;p16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6A1C0-C0B6-4A24-AFDB-3DAEA39508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2021 FOOTBALL PROGRAM AD SALES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2D9E6C-28A9-4893-8EAA-5278AA428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b="1" dirty="0"/>
              <a:t>A GREAT way to raise money for your student's account</a:t>
            </a:r>
          </a:p>
          <a:p>
            <a:endParaRPr lang="en-US" sz="2800" b="1" dirty="0"/>
          </a:p>
          <a:p>
            <a:r>
              <a:rPr lang="en-US" sz="2800" b="1" dirty="0"/>
              <a:t>(7) Home Games for 2021 and possibly (8). Big home games are Valdosta and Colquitt with another major announcement possibly coming</a:t>
            </a:r>
          </a:p>
          <a:p>
            <a:endParaRPr lang="en-US" sz="2800" b="1" dirty="0"/>
          </a:p>
          <a:p>
            <a:r>
              <a:rPr lang="en-US" sz="2800" b="1" dirty="0"/>
              <a:t>20% of all Ad sales goes to your student’s account (excludes Senior  Ads)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811A13-70FF-4599-8A48-75A75CA33C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3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C8A7B-C350-4637-AEBF-D07F6D8632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BUS DRIVERS NEEDED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4FFB8D-5B02-49C7-A60E-704E28546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sz="3600" dirty="0">
                <a:latin typeface="+mj-lt"/>
              </a:rPr>
              <a:t>The Bridgemen NEED YOU! Although our need for drivers is a few months off, please don’t delay in getting your CDL to be ready for the fall marching season! </a:t>
            </a:r>
          </a:p>
          <a:p>
            <a:pPr algn="ctr"/>
            <a:r>
              <a:rPr lang="en-US" sz="3600" dirty="0">
                <a:latin typeface="+mj-lt"/>
              </a:rPr>
              <a:t>Please contact Chris Buescher at   229-292-2028 to get the process started.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B0681F-DC64-4644-A13B-721DA3A903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22E9F-EE6A-4364-A0AE-B6E4470489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/>
              <a:t>2021 Booster Officer’s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1B1EAC-D71D-41B9-B24A-3DAA4ACDB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President-</a:t>
            </a:r>
            <a:r>
              <a:rPr lang="en-US" sz="2800" b="1" dirty="0">
                <a:latin typeface="+mj-lt"/>
              </a:rPr>
              <a:t> Chris Buescher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Vice-President-</a:t>
            </a:r>
            <a:r>
              <a:rPr lang="en-US" sz="2800" b="1" dirty="0">
                <a:latin typeface="+mj-lt"/>
              </a:rPr>
              <a:t> Michael Spence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Secretary- </a:t>
            </a:r>
            <a:r>
              <a:rPr lang="en-US" sz="2800" b="1" dirty="0">
                <a:latin typeface="+mj-lt"/>
              </a:rPr>
              <a:t>Suzanne Tanner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Treasurer-</a:t>
            </a:r>
            <a:r>
              <a:rPr lang="en-US" sz="2800" b="1" dirty="0">
                <a:latin typeface="+mj-lt"/>
              </a:rPr>
              <a:t> Kevin Hiers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Member-at-Large-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Jocelyn Norman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AD1C87-878A-4A4B-BF22-96F68CBC94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7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282</Words>
  <Application>Microsoft Office PowerPoint</Application>
  <PresentationFormat>On-screen Show (4:3)</PresentationFormat>
  <Paragraphs>83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LHS Band Booster Meeting Monday, March 22nd, 2021</vt:lpstr>
      <vt:lpstr>Agenda</vt:lpstr>
      <vt:lpstr>Winter Guard, Indoor and Concert Band Updates</vt:lpstr>
      <vt:lpstr>IMPORTANT SPRING DATES</vt:lpstr>
      <vt:lpstr>Secretary’s Report-Approval of Previous Meeting Minutes </vt:lpstr>
      <vt:lpstr>OUTDOOR RAFFLE and GOLF TOURNAMENT</vt:lpstr>
      <vt:lpstr>2021 FOOTBALL PROGRAM AD SALES</vt:lpstr>
      <vt:lpstr>BUS DRIVERS NEEDED</vt:lpstr>
      <vt:lpstr>2021 Booster Officer’s</vt:lpstr>
      <vt:lpstr>Treasurer’s Report</vt:lpstr>
      <vt:lpstr>2021 COMMITTEES</vt:lpstr>
      <vt:lpstr>Questions</vt:lpstr>
      <vt:lpstr>Next Booster Meeting Monday, April 26th @ 6:00 PM LHS Band Room (prior to Concert Event)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LHS Band Booster Meeting Tuesday, September 22, 2020</dc:title>
  <dc:creator>Mamie Stalvey</dc:creator>
  <cp:lastModifiedBy>Suzanne Tanner</cp:lastModifiedBy>
  <cp:revision>25</cp:revision>
  <dcterms:created xsi:type="dcterms:W3CDTF">2010-04-21T02:19:11Z</dcterms:created>
  <dcterms:modified xsi:type="dcterms:W3CDTF">2021-03-22T20:39:40Z</dcterms:modified>
</cp:coreProperties>
</file>