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84" r:id="rId4"/>
    <p:sldId id="262" r:id="rId5"/>
    <p:sldId id="272" r:id="rId6"/>
    <p:sldId id="271" r:id="rId7"/>
    <p:sldId id="286" r:id="rId8"/>
    <p:sldId id="285" r:id="rId9"/>
    <p:sldId id="278" r:id="rId10"/>
    <p:sldId id="273" r:id="rId11"/>
    <p:sldId id="275" r:id="rId12"/>
    <p:sldId id="283" r:id="rId13"/>
    <p:sldId id="276" r:id="rId14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jh/zF1UQgMEauvlHgefidzj7PZ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5" d="100"/>
          <a:sy n="125" d="100"/>
        </p:scale>
        <p:origin x="119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t" anchorCtr="0">
            <a:norm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6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417892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spcFirstLastPara="1" wrap="square" lIns="92825" tIns="46400" rIns="92825" bIns="464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548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spcFirstLastPara="1" wrap="square" lIns="92825" tIns="46400" rIns="92825" bIns="464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9348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:notes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spcFirstLastPara="1" wrap="square" lIns="92825" tIns="46400" rIns="92825" bIns="464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6810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7:notes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spcFirstLastPara="1" wrap="square" lIns="92825" tIns="46400" rIns="92825" bIns="464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6832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6:notes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spcFirstLastPara="1" wrap="square" lIns="92825" tIns="46400" rIns="92825" bIns="464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725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8:notes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spcFirstLastPara="1" wrap="square" lIns="92825" tIns="46400" rIns="92825" bIns="464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4191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0:notes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spcFirstLastPara="1" wrap="square" lIns="92825" tIns="46400" rIns="92825" bIns="464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07965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1:notes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spcFirstLastPara="1" wrap="square" lIns="92825" tIns="46400" rIns="92825" bIns="464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4005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3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28013" y="0"/>
            <a:ext cx="841375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24"/>
          <p:cNvSpPr txBox="1">
            <a:spLocks noGrp="1"/>
          </p:cNvSpPr>
          <p:nvPr>
            <p:ph type="title"/>
          </p:nvPr>
        </p:nvSpPr>
        <p:spPr>
          <a:xfrm>
            <a:off x="0" y="0"/>
            <a:ext cx="8153400" cy="838200"/>
          </a:xfrm>
          <a:prstGeom prst="rect">
            <a:avLst/>
          </a:prstGeom>
          <a:solidFill>
            <a:srgbClr val="A73E3B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body" idx="1"/>
          </p:nvPr>
        </p:nvSpPr>
        <p:spPr>
          <a:xfrm>
            <a:off x="228600" y="990600"/>
            <a:ext cx="86868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4"/>
          <p:cNvSpPr txBox="1">
            <a:spLocks noGrp="1"/>
          </p:cNvSpPr>
          <p:nvPr>
            <p:ph type="sldNum" idx="12"/>
          </p:nvPr>
        </p:nvSpPr>
        <p:spPr>
          <a:xfrm>
            <a:off x="67818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457200" y="3352800"/>
            <a:ext cx="83820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LHS Band Booster Meeting</a:t>
            </a:r>
            <a:br>
              <a:rPr lang="en-US" b="1" dirty="0"/>
            </a:br>
            <a:r>
              <a:rPr lang="en-US" b="1" dirty="0"/>
              <a:t>Monday, February 22nd, 2021</a:t>
            </a:r>
            <a:endParaRPr sz="3600" i="1" dirty="0">
              <a:solidFill>
                <a:srgbClr val="FF0000"/>
              </a:solidFill>
            </a:endParaRPr>
          </a:p>
        </p:txBody>
      </p:sp>
      <p:sp>
        <p:nvSpPr>
          <p:cNvPr id="90" name="Google Shape;9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pic>
        <p:nvPicPr>
          <p:cNvPr id="91" name="Google Shape;91;p1" descr="bridgemen08_r1_c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260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8"/>
          <p:cNvSpPr txBox="1">
            <a:spLocks noGrp="1"/>
          </p:cNvSpPr>
          <p:nvPr>
            <p:ph type="title"/>
          </p:nvPr>
        </p:nvSpPr>
        <p:spPr>
          <a:xfrm>
            <a:off x="0" y="838200"/>
            <a:ext cx="9144000" cy="1371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12713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Treasurer’s Report</a:t>
            </a:r>
            <a:endParaRPr/>
          </a:p>
        </p:txBody>
      </p:sp>
      <p:sp>
        <p:nvSpPr>
          <p:cNvPr id="208" name="Google Shape;208;p18"/>
          <p:cNvSpPr txBox="1">
            <a:spLocks noGrp="1"/>
          </p:cNvSpPr>
          <p:nvPr>
            <p:ph type="sldNum" idx="12"/>
          </p:nvPr>
        </p:nvSpPr>
        <p:spPr>
          <a:xfrm>
            <a:off x="67818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0"/>
          <p:cNvSpPr txBox="1">
            <a:spLocks noGrp="1"/>
          </p:cNvSpPr>
          <p:nvPr>
            <p:ph type="title"/>
          </p:nvPr>
        </p:nvSpPr>
        <p:spPr>
          <a:xfrm>
            <a:off x="0" y="0"/>
            <a:ext cx="8153400" cy="838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12713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2021 COMMITTEES</a:t>
            </a:r>
            <a:endParaRPr dirty="0"/>
          </a:p>
        </p:txBody>
      </p:sp>
      <p:sp>
        <p:nvSpPr>
          <p:cNvPr id="221" name="Google Shape;221;p20"/>
          <p:cNvSpPr txBox="1">
            <a:spLocks noGrp="1"/>
          </p:cNvSpPr>
          <p:nvPr>
            <p:ph type="body" idx="1"/>
          </p:nvPr>
        </p:nvSpPr>
        <p:spPr>
          <a:xfrm>
            <a:off x="228600" y="990600"/>
            <a:ext cx="8686800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endParaRPr lang="en-US"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endParaRPr lang="en-US"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3200" dirty="0">
                <a:solidFill>
                  <a:srgbClr val="FF0000"/>
                </a:solidFill>
                <a:latin typeface="+mj-lt"/>
              </a:rPr>
              <a:t>Chaperones-</a:t>
            </a:r>
            <a:r>
              <a:rPr lang="en-US" sz="3200" dirty="0">
                <a:latin typeface="+mj-lt"/>
              </a:rPr>
              <a:t> Jocelyn Norman</a:t>
            </a: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3200" dirty="0">
                <a:solidFill>
                  <a:srgbClr val="FF0000"/>
                </a:solidFill>
                <a:latin typeface="+mj-lt"/>
              </a:rPr>
              <a:t>Football Programs – </a:t>
            </a:r>
            <a:r>
              <a:rPr lang="en-US" sz="3200" dirty="0">
                <a:latin typeface="+mj-lt"/>
              </a:rPr>
              <a:t>Casey Thompson</a:t>
            </a: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3200" dirty="0">
                <a:solidFill>
                  <a:srgbClr val="FF0000"/>
                </a:solidFill>
                <a:latin typeface="+mj-lt"/>
              </a:rPr>
              <a:t>Nurses – </a:t>
            </a:r>
            <a:r>
              <a:rPr lang="en-US" sz="3200" dirty="0">
                <a:latin typeface="+mj-lt"/>
              </a:rPr>
              <a:t>Mandy Anderson</a:t>
            </a: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3200" dirty="0">
                <a:solidFill>
                  <a:srgbClr val="FF0000"/>
                </a:solidFill>
                <a:latin typeface="+mj-lt"/>
              </a:rPr>
              <a:t>Bus Drivers – </a:t>
            </a:r>
            <a:r>
              <a:rPr lang="en-US" sz="3200" dirty="0">
                <a:latin typeface="+mj-lt"/>
              </a:rPr>
              <a:t>Chris Buescher</a:t>
            </a: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3200" dirty="0">
                <a:solidFill>
                  <a:srgbClr val="FF0000"/>
                </a:solidFill>
                <a:latin typeface="+mj-lt"/>
              </a:rPr>
              <a:t>Prop &amp; Pit – </a:t>
            </a:r>
            <a:r>
              <a:rPr lang="en-US" sz="3200" dirty="0">
                <a:latin typeface="+mj-lt"/>
              </a:rPr>
              <a:t>Michael Spence</a:t>
            </a: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3200" dirty="0">
                <a:solidFill>
                  <a:srgbClr val="FF0000"/>
                </a:solidFill>
                <a:latin typeface="+mj-lt"/>
              </a:rPr>
              <a:t>Uniforms – </a:t>
            </a:r>
            <a:r>
              <a:rPr lang="en-US" sz="3200" dirty="0">
                <a:latin typeface="+mj-lt"/>
              </a:rPr>
              <a:t>Tamara Oglesby</a:t>
            </a: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3200" dirty="0">
                <a:solidFill>
                  <a:srgbClr val="FF0000"/>
                </a:solidFill>
                <a:latin typeface="+mj-lt"/>
              </a:rPr>
              <a:t>Water – </a:t>
            </a:r>
            <a:r>
              <a:rPr lang="en-US" sz="3200" dirty="0">
                <a:latin typeface="+mj-lt"/>
              </a:rPr>
              <a:t>Rhonda </a:t>
            </a:r>
            <a:r>
              <a:rPr lang="en-US" sz="3200" dirty="0" err="1">
                <a:latin typeface="+mj-lt"/>
              </a:rPr>
              <a:t>Waldroup</a:t>
            </a:r>
            <a:endParaRPr lang="en-US" sz="3200" dirty="0">
              <a:latin typeface="+mj-lt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endParaRPr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  <p:sp>
        <p:nvSpPr>
          <p:cNvPr id="222" name="Google Shape;222;p20"/>
          <p:cNvSpPr txBox="1">
            <a:spLocks noGrp="1"/>
          </p:cNvSpPr>
          <p:nvPr>
            <p:ph type="sldNum" idx="12"/>
          </p:nvPr>
        </p:nvSpPr>
        <p:spPr>
          <a:xfrm>
            <a:off x="67818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84CDAA-4920-4541-9744-3D8C1C1CFE8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algn="ctr"/>
            <a:r>
              <a:rPr lang="en-US" dirty="0"/>
              <a:t>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F879EE1-A070-4320-B4D3-C1799451AC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DE98434-BF0A-4A6D-BBA3-225E945B5AC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 descr="A view of a city next to a stadium&#10;&#10;Description automatically generated">
            <a:extLst>
              <a:ext uri="{FF2B5EF4-FFF2-40B4-BE49-F238E27FC236}">
                <a16:creationId xmlns:a16="http://schemas.microsoft.com/office/drawing/2014/main" xmlns="" id="{DBDF1B40-1092-4EDB-890B-F9CAE62CE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18" y="854075"/>
            <a:ext cx="8833282" cy="588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129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1"/>
          <p:cNvSpPr txBox="1">
            <a:spLocks noGrp="1"/>
          </p:cNvSpPr>
          <p:nvPr>
            <p:ph type="title"/>
          </p:nvPr>
        </p:nvSpPr>
        <p:spPr>
          <a:xfrm>
            <a:off x="0" y="807868"/>
            <a:ext cx="9144000" cy="37641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12713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Next Booster Meeting</a:t>
            </a:r>
            <a:br>
              <a:rPr lang="en-US" sz="3600" dirty="0"/>
            </a:br>
            <a:r>
              <a:rPr lang="en-US" sz="3600" dirty="0"/>
              <a:t>Monday, March </a:t>
            </a:r>
            <a:r>
              <a:rPr lang="en-US" sz="3600" dirty="0" smtClean="0"/>
              <a:t>22, 2021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(prior </a:t>
            </a:r>
            <a:r>
              <a:rPr lang="en-US" sz="3600" dirty="0"/>
              <a:t>to </a:t>
            </a:r>
            <a:r>
              <a:rPr lang="en-US" sz="3600" dirty="0" smtClean="0"/>
              <a:t>“Friends &amp; Family” </a:t>
            </a:r>
            <a:r>
              <a:rPr lang="en-US" sz="3600" dirty="0"/>
              <a:t>e</a:t>
            </a:r>
            <a:r>
              <a:rPr lang="en-US" sz="3600" dirty="0" smtClean="0"/>
              <a:t>vent</a:t>
            </a:r>
            <a:r>
              <a:rPr lang="en-US" sz="3600" dirty="0"/>
              <a:t>)</a:t>
            </a:r>
            <a:endParaRPr sz="3600" i="1" dirty="0"/>
          </a:p>
        </p:txBody>
      </p:sp>
      <p:sp>
        <p:nvSpPr>
          <p:cNvPr id="228" name="Google Shape;228;p21"/>
          <p:cNvSpPr txBox="1">
            <a:spLocks noGrp="1"/>
          </p:cNvSpPr>
          <p:nvPr>
            <p:ph type="sldNum" idx="12"/>
          </p:nvPr>
        </p:nvSpPr>
        <p:spPr>
          <a:xfrm>
            <a:off x="67818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0" y="0"/>
            <a:ext cx="8153400" cy="838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12713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228600" y="990600"/>
            <a:ext cx="86868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endParaRPr lang="en-US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endParaRPr lang="en-US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3200" b="1" dirty="0">
                <a:latin typeface="+mj-lt"/>
              </a:rPr>
              <a:t>Welcome</a:t>
            </a:r>
            <a:endParaRPr sz="3200" b="1" dirty="0">
              <a:latin typeface="+mj-lt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3200" b="1" dirty="0">
                <a:solidFill>
                  <a:srgbClr val="FF0000"/>
                </a:solidFill>
                <a:latin typeface="+mj-lt"/>
              </a:rPr>
              <a:t>Director’s Comments </a:t>
            </a:r>
            <a:endParaRPr sz="3200" b="1" dirty="0">
              <a:solidFill>
                <a:srgbClr val="FF0000"/>
              </a:solidFill>
              <a:latin typeface="+mj-lt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3200" b="1" dirty="0">
                <a:latin typeface="+mj-lt"/>
              </a:rPr>
              <a:t>Secretary’s Report</a:t>
            </a:r>
            <a:endParaRPr sz="3200" b="1" dirty="0">
              <a:latin typeface="+mj-lt"/>
            </a:endParaRPr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800" b="1" dirty="0">
                <a:latin typeface="+mj-lt"/>
              </a:rPr>
              <a:t>Approval of Minutes from previous meeting</a:t>
            </a:r>
            <a:endParaRPr sz="2800" b="1" dirty="0">
              <a:latin typeface="+mj-lt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3200" b="1" dirty="0">
                <a:solidFill>
                  <a:srgbClr val="FF0000"/>
                </a:solidFill>
                <a:latin typeface="+mj-lt"/>
              </a:rPr>
              <a:t>Treasurer’s Report</a:t>
            </a:r>
            <a:endParaRPr sz="3200" b="1" dirty="0">
              <a:solidFill>
                <a:srgbClr val="FF0000"/>
              </a:solidFill>
              <a:latin typeface="+mj-lt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3200" b="1" dirty="0">
                <a:latin typeface="+mj-lt"/>
              </a:rPr>
              <a:t>Committee Chair Reports/Announcements</a:t>
            </a:r>
            <a:endParaRPr sz="3200" b="1" dirty="0">
              <a:latin typeface="+mj-lt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3200" b="1" dirty="0">
                <a:solidFill>
                  <a:srgbClr val="FF0000"/>
                </a:solidFill>
                <a:latin typeface="+mj-lt"/>
              </a:rPr>
              <a:t>Next Band Booster Meeting</a:t>
            </a:r>
            <a:endParaRPr sz="3200" b="1" dirty="0">
              <a:solidFill>
                <a:srgbClr val="FF0000"/>
              </a:solidFill>
              <a:latin typeface="+mj-lt"/>
            </a:endParaRPr>
          </a:p>
          <a:p>
            <a:pPr marL="74295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</p:txBody>
      </p:sp>
      <p:sp>
        <p:nvSpPr>
          <p:cNvPr id="98" name="Google Shape;98;p2"/>
          <p:cNvSpPr txBox="1">
            <a:spLocks noGrp="1"/>
          </p:cNvSpPr>
          <p:nvPr>
            <p:ph type="sldNum" idx="12"/>
          </p:nvPr>
        </p:nvSpPr>
        <p:spPr>
          <a:xfrm>
            <a:off x="67818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970526-C1C2-4D85-9037-42B8BFC4C53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en-US" dirty="0"/>
              <a:t>Winter Guard, Indoor and Concert Band Updates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30B38FB-7C81-4716-95BC-7A21EA56F1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3200" dirty="0"/>
          </a:p>
          <a:p>
            <a:r>
              <a:rPr lang="en-US" sz="3200" b="1" dirty="0">
                <a:latin typeface="+mj-lt"/>
                <a:cs typeface="Arial" panose="020B0604020202020204" pitchFamily="34" charset="0"/>
              </a:rPr>
              <a:t>Winter Guard (Varsity and Junior Varsity)</a:t>
            </a:r>
          </a:p>
          <a:p>
            <a:endParaRPr lang="en-US" sz="3200" b="1" dirty="0">
              <a:latin typeface="+mj-lt"/>
              <a:cs typeface="Arial" panose="020B0604020202020204" pitchFamily="34" charset="0"/>
            </a:endParaRPr>
          </a:p>
          <a:p>
            <a:endParaRPr lang="en-US" sz="3200" b="1" dirty="0">
              <a:latin typeface="+mj-lt"/>
              <a:cs typeface="Arial" panose="020B0604020202020204" pitchFamily="34" charset="0"/>
            </a:endParaRPr>
          </a:p>
          <a:p>
            <a:r>
              <a:rPr lang="en-US" sz="32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Indoor Percussion</a:t>
            </a:r>
          </a:p>
          <a:p>
            <a:endParaRPr lang="en-US" sz="3200" b="1" dirty="0">
              <a:latin typeface="+mj-lt"/>
              <a:cs typeface="Arial" panose="020B0604020202020204" pitchFamily="34" charset="0"/>
            </a:endParaRPr>
          </a:p>
          <a:p>
            <a:endParaRPr lang="en-US" sz="3200" b="1" dirty="0">
              <a:latin typeface="+mj-lt"/>
              <a:cs typeface="Arial" panose="020B0604020202020204" pitchFamily="34" charset="0"/>
            </a:endParaRPr>
          </a:p>
          <a:p>
            <a:r>
              <a:rPr lang="en-US" sz="3200" b="1" dirty="0">
                <a:latin typeface="+mj-lt"/>
                <a:cs typeface="Arial" panose="020B0604020202020204" pitchFamily="34" charset="0"/>
              </a:rPr>
              <a:t>Spring Concert Bands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90AF61B-20C7-4657-AB15-C01C66C723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55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"/>
          <p:cNvSpPr txBox="1">
            <a:spLocks noGrp="1"/>
          </p:cNvSpPr>
          <p:nvPr>
            <p:ph type="title"/>
          </p:nvPr>
        </p:nvSpPr>
        <p:spPr>
          <a:xfrm>
            <a:off x="0" y="0"/>
            <a:ext cx="8153400" cy="838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12713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IMPORTANT SPRING DATES</a:t>
            </a:r>
            <a:endParaRPr dirty="0"/>
          </a:p>
        </p:txBody>
      </p:sp>
      <p:sp>
        <p:nvSpPr>
          <p:cNvPr id="132" name="Google Shape;132;p7"/>
          <p:cNvSpPr txBox="1">
            <a:spLocks noGrp="1"/>
          </p:cNvSpPr>
          <p:nvPr>
            <p:ph type="body" idx="1"/>
          </p:nvPr>
        </p:nvSpPr>
        <p:spPr>
          <a:xfrm>
            <a:off x="228600" y="990600"/>
            <a:ext cx="86868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endParaRPr lang="en-US" dirty="0"/>
          </a:p>
        </p:txBody>
      </p:sp>
      <p:sp>
        <p:nvSpPr>
          <p:cNvPr id="133" name="Google Shape;133;p7"/>
          <p:cNvSpPr txBox="1">
            <a:spLocks noGrp="1"/>
          </p:cNvSpPr>
          <p:nvPr>
            <p:ph type="sldNum" idx="12"/>
          </p:nvPr>
        </p:nvSpPr>
        <p:spPr>
          <a:xfrm>
            <a:off x="67818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43070D9-8AB2-4A88-83A0-522A0DEF50D3}"/>
              </a:ext>
            </a:extLst>
          </p:cNvPr>
          <p:cNvSpPr txBox="1"/>
          <p:nvPr/>
        </p:nvSpPr>
        <p:spPr>
          <a:xfrm>
            <a:off x="228600" y="1435569"/>
            <a:ext cx="8686799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100" dirty="0">
              <a:latin typeface="+mj-lt"/>
            </a:endParaRPr>
          </a:p>
          <a:p>
            <a:r>
              <a:rPr lang="en-US" sz="2100" dirty="0">
                <a:latin typeface="+mj-lt"/>
              </a:rPr>
              <a:t>Thursday, February 25</a:t>
            </a:r>
            <a:r>
              <a:rPr lang="en-US" sz="2100" baseline="30000" dirty="0">
                <a:latin typeface="+mj-lt"/>
              </a:rPr>
              <a:t>th</a:t>
            </a:r>
            <a:r>
              <a:rPr lang="en-US" sz="2100" dirty="0">
                <a:latin typeface="+mj-lt"/>
              </a:rPr>
              <a:t>- 9</a:t>
            </a:r>
            <a:r>
              <a:rPr lang="en-US" sz="2100" baseline="30000" dirty="0">
                <a:latin typeface="+mj-lt"/>
              </a:rPr>
              <a:t>th</a:t>
            </a:r>
            <a:r>
              <a:rPr lang="en-US" sz="2100" dirty="0">
                <a:latin typeface="+mj-lt"/>
              </a:rPr>
              <a:t> Grade Interest Meeting (6:00)</a:t>
            </a:r>
          </a:p>
          <a:p>
            <a:r>
              <a:rPr lang="en-US" sz="2100" dirty="0">
                <a:latin typeface="+mj-lt"/>
              </a:rPr>
              <a:t>Saturday, February 27</a:t>
            </a:r>
            <a:r>
              <a:rPr lang="en-US" sz="2100" baseline="30000" dirty="0">
                <a:latin typeface="+mj-lt"/>
              </a:rPr>
              <a:t>th</a:t>
            </a:r>
            <a:r>
              <a:rPr lang="en-US" sz="2100" dirty="0">
                <a:latin typeface="+mj-lt"/>
              </a:rPr>
              <a:t>- WG Contest</a:t>
            </a:r>
          </a:p>
          <a:p>
            <a:r>
              <a:rPr lang="en-US" sz="2100" dirty="0">
                <a:latin typeface="+mj-lt"/>
              </a:rPr>
              <a:t>Saturday, March 6</a:t>
            </a:r>
            <a:r>
              <a:rPr lang="en-US" sz="2100" baseline="30000" dirty="0">
                <a:latin typeface="+mj-lt"/>
              </a:rPr>
              <a:t>th</a:t>
            </a:r>
            <a:r>
              <a:rPr lang="en-US" sz="2100" dirty="0">
                <a:latin typeface="+mj-lt"/>
              </a:rPr>
              <a:t>- WG and IP Contest</a:t>
            </a:r>
          </a:p>
          <a:p>
            <a:r>
              <a:rPr lang="en-US" sz="2100" dirty="0">
                <a:latin typeface="+mj-lt"/>
              </a:rPr>
              <a:t>Thursday, March 11</a:t>
            </a:r>
            <a:r>
              <a:rPr lang="en-US" sz="2100" baseline="30000" dirty="0">
                <a:latin typeface="+mj-lt"/>
              </a:rPr>
              <a:t>th</a:t>
            </a:r>
            <a:r>
              <a:rPr lang="en-US" sz="2100" dirty="0">
                <a:latin typeface="+mj-lt"/>
              </a:rPr>
              <a:t>- 9</a:t>
            </a:r>
            <a:r>
              <a:rPr lang="en-US" sz="2100" baseline="30000" dirty="0">
                <a:latin typeface="+mj-lt"/>
              </a:rPr>
              <a:t>th</a:t>
            </a:r>
            <a:r>
              <a:rPr lang="en-US" sz="2100" dirty="0">
                <a:latin typeface="+mj-lt"/>
              </a:rPr>
              <a:t> Grade Signing Day</a:t>
            </a:r>
          </a:p>
          <a:p>
            <a:r>
              <a:rPr lang="en-US" sz="2100" dirty="0">
                <a:latin typeface="+mj-lt"/>
              </a:rPr>
              <a:t>Saturday, March 13</a:t>
            </a:r>
            <a:r>
              <a:rPr lang="en-US" sz="2100" baseline="30000" dirty="0">
                <a:latin typeface="+mj-lt"/>
              </a:rPr>
              <a:t>th</a:t>
            </a:r>
            <a:r>
              <a:rPr lang="en-US" sz="2100" dirty="0">
                <a:latin typeface="+mj-lt"/>
              </a:rPr>
              <a:t>- WG and IP Contest</a:t>
            </a:r>
          </a:p>
          <a:p>
            <a:r>
              <a:rPr lang="en-US" sz="2100" dirty="0">
                <a:latin typeface="+mj-lt"/>
              </a:rPr>
              <a:t>Saturday, March 20</a:t>
            </a:r>
            <a:r>
              <a:rPr lang="en-US" sz="2100" baseline="30000" dirty="0">
                <a:latin typeface="+mj-lt"/>
              </a:rPr>
              <a:t>th</a:t>
            </a:r>
            <a:r>
              <a:rPr lang="en-US" sz="2100" dirty="0">
                <a:latin typeface="+mj-lt"/>
              </a:rPr>
              <a:t>- WG Varsity Camp 1-6 pm</a:t>
            </a:r>
          </a:p>
          <a:p>
            <a:r>
              <a:rPr lang="en-US" sz="2100" dirty="0">
                <a:latin typeface="+mj-lt"/>
              </a:rPr>
              <a:t>Sunday, March 21</a:t>
            </a:r>
            <a:r>
              <a:rPr lang="en-US" sz="2100" baseline="30000" dirty="0">
                <a:latin typeface="+mj-lt"/>
              </a:rPr>
              <a:t>st</a:t>
            </a:r>
            <a:r>
              <a:rPr lang="en-US" sz="2100" dirty="0">
                <a:latin typeface="+mj-lt"/>
              </a:rPr>
              <a:t>- WG JV Camp 1-6pm</a:t>
            </a:r>
          </a:p>
          <a:p>
            <a:r>
              <a:rPr lang="en-US" sz="2100" dirty="0">
                <a:latin typeface="+mj-lt"/>
              </a:rPr>
              <a:t>Monday, March 22</a:t>
            </a:r>
            <a:r>
              <a:rPr lang="en-US" sz="2100" baseline="30000" dirty="0">
                <a:latin typeface="+mj-lt"/>
              </a:rPr>
              <a:t>nd</a:t>
            </a:r>
            <a:r>
              <a:rPr lang="en-US" sz="2100" dirty="0">
                <a:latin typeface="+mj-lt"/>
              </a:rPr>
              <a:t>- Booster Meeting and Friends and Family Event</a:t>
            </a:r>
          </a:p>
          <a:p>
            <a:r>
              <a:rPr lang="en-US" sz="2100" dirty="0">
                <a:latin typeface="+mj-lt"/>
              </a:rPr>
              <a:t>Friday, March 26</a:t>
            </a:r>
            <a:r>
              <a:rPr lang="en-US" sz="2100" baseline="30000" dirty="0">
                <a:latin typeface="+mj-lt"/>
              </a:rPr>
              <a:t>th</a:t>
            </a:r>
            <a:r>
              <a:rPr lang="en-US" sz="2100" dirty="0">
                <a:latin typeface="+mj-lt"/>
              </a:rPr>
              <a:t>-28</a:t>
            </a:r>
            <a:r>
              <a:rPr lang="en-US" sz="2100" baseline="30000" dirty="0">
                <a:latin typeface="+mj-lt"/>
              </a:rPr>
              <a:t>th</a:t>
            </a:r>
            <a:r>
              <a:rPr lang="en-US" sz="2100" dirty="0">
                <a:latin typeface="+mj-lt"/>
              </a:rPr>
              <a:t>- WG and IP FFCC Championships, Daytona</a:t>
            </a:r>
          </a:p>
          <a:p>
            <a:r>
              <a:rPr lang="en-US" sz="2100" dirty="0">
                <a:latin typeface="+mj-lt"/>
              </a:rPr>
              <a:t>Monday, April 5</a:t>
            </a:r>
            <a:r>
              <a:rPr lang="en-US" sz="2100" baseline="30000" dirty="0">
                <a:latin typeface="+mj-lt"/>
              </a:rPr>
              <a:t>th</a:t>
            </a:r>
            <a:r>
              <a:rPr lang="en-US" sz="2100" dirty="0">
                <a:latin typeface="+mj-lt"/>
              </a:rPr>
              <a:t>- 9</a:t>
            </a:r>
            <a:r>
              <a:rPr lang="en-US" sz="2100" baseline="30000" dirty="0">
                <a:latin typeface="+mj-lt"/>
              </a:rPr>
              <a:t>th</a:t>
            </a:r>
            <a:r>
              <a:rPr lang="en-US" sz="2100" dirty="0">
                <a:latin typeface="+mj-lt"/>
              </a:rPr>
              <a:t>- Spring Break</a:t>
            </a:r>
          </a:p>
          <a:p>
            <a:r>
              <a:rPr lang="en-US" sz="2100" dirty="0">
                <a:latin typeface="+mj-lt"/>
              </a:rPr>
              <a:t>Monday, April 26</a:t>
            </a:r>
            <a:r>
              <a:rPr lang="en-US" sz="2100" baseline="30000" dirty="0">
                <a:latin typeface="+mj-lt"/>
              </a:rPr>
              <a:t>th</a:t>
            </a:r>
            <a:r>
              <a:rPr lang="en-US" sz="2100" dirty="0">
                <a:latin typeface="+mj-lt"/>
              </a:rPr>
              <a:t>- Spring Concert A- 7:00 pm</a:t>
            </a:r>
          </a:p>
          <a:p>
            <a:r>
              <a:rPr lang="en-US" sz="2100" dirty="0">
                <a:latin typeface="+mj-lt"/>
              </a:rPr>
              <a:t>Tuesday, April 27</a:t>
            </a:r>
            <a:r>
              <a:rPr lang="en-US" sz="2100" baseline="30000" dirty="0">
                <a:latin typeface="+mj-lt"/>
              </a:rPr>
              <a:t>th</a:t>
            </a:r>
            <a:r>
              <a:rPr lang="en-US" sz="2100" dirty="0">
                <a:latin typeface="+mj-lt"/>
              </a:rPr>
              <a:t>- Spring Concert B- 7:00 pm</a:t>
            </a:r>
          </a:p>
          <a:p>
            <a:endParaRPr lang="en-US" sz="2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7"/>
          <p:cNvSpPr txBox="1">
            <a:spLocks noGrp="1"/>
          </p:cNvSpPr>
          <p:nvPr>
            <p:ph type="title"/>
          </p:nvPr>
        </p:nvSpPr>
        <p:spPr>
          <a:xfrm>
            <a:off x="76200" y="2667000"/>
            <a:ext cx="9067800" cy="1524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12713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80"/>
              <a:t>Secretary’s Report-Approval of Previous Meeting Minutes</a:t>
            </a:r>
            <a:br>
              <a:rPr lang="en-US" sz="2880"/>
            </a:br>
            <a:endParaRPr sz="2880"/>
          </a:p>
        </p:txBody>
      </p:sp>
      <p:sp>
        <p:nvSpPr>
          <p:cNvPr id="202" name="Google Shape;202;p17"/>
          <p:cNvSpPr txBox="1">
            <a:spLocks noGrp="1"/>
          </p:cNvSpPr>
          <p:nvPr>
            <p:ph type="sldNum" idx="12"/>
          </p:nvPr>
        </p:nvSpPr>
        <p:spPr>
          <a:xfrm>
            <a:off x="67818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5933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6"/>
          <p:cNvSpPr txBox="1">
            <a:spLocks noGrp="1"/>
          </p:cNvSpPr>
          <p:nvPr>
            <p:ph type="title"/>
          </p:nvPr>
        </p:nvSpPr>
        <p:spPr>
          <a:xfrm>
            <a:off x="0" y="0"/>
            <a:ext cx="8153400" cy="838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12713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OUTDOOR RAFFLE and GOLF TOURNAMENT</a:t>
            </a:r>
            <a:endParaRPr dirty="0"/>
          </a:p>
        </p:txBody>
      </p:sp>
      <p:sp>
        <p:nvSpPr>
          <p:cNvPr id="195" name="Google Shape;195;p16"/>
          <p:cNvSpPr txBox="1">
            <a:spLocks noGrp="1"/>
          </p:cNvSpPr>
          <p:nvPr>
            <p:ph type="body" idx="1"/>
          </p:nvPr>
        </p:nvSpPr>
        <p:spPr>
          <a:xfrm>
            <a:off x="228600" y="990600"/>
            <a:ext cx="86868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endParaRPr lang="en-US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endParaRPr lang="en-US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endParaRPr lang="en-US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3200" b="1" dirty="0">
                <a:latin typeface="+mj-lt"/>
              </a:rPr>
              <a:t>The Boosters Spring Outdoor Raffle. The drawing will be at Friends and Family on March 22</a:t>
            </a:r>
            <a:r>
              <a:rPr lang="en-US" sz="3200" b="1" baseline="30000" dirty="0">
                <a:latin typeface="+mj-lt"/>
              </a:rPr>
              <a:t>nd</a:t>
            </a:r>
            <a:r>
              <a:rPr lang="en-US" sz="3200" b="1" dirty="0">
                <a:latin typeface="+mj-lt"/>
              </a:rPr>
              <a:t>  (6 winning tickets will be drawn)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endParaRPr lang="en-US" sz="3200" b="1" dirty="0">
              <a:latin typeface="+mj-lt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3200" b="1" dirty="0">
                <a:solidFill>
                  <a:srgbClr val="FF0000"/>
                </a:solidFill>
                <a:latin typeface="+mj-lt"/>
              </a:rPr>
              <a:t>Birdies for Bridgemen Golf Tournament in May  (Brochures going out soon)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endParaRPr lang="en-US" sz="3600" b="1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endParaRPr lang="en-US" sz="3600" b="1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endParaRPr lang="en-US" sz="3600" b="1" dirty="0"/>
          </a:p>
        </p:txBody>
      </p:sp>
      <p:sp>
        <p:nvSpPr>
          <p:cNvPr id="196" name="Google Shape;196;p16"/>
          <p:cNvSpPr txBox="1">
            <a:spLocks noGrp="1"/>
          </p:cNvSpPr>
          <p:nvPr>
            <p:ph type="sldNum" idx="12"/>
          </p:nvPr>
        </p:nvSpPr>
        <p:spPr>
          <a:xfrm>
            <a:off x="67818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C6A1C0-C0B6-4A24-AFDB-3DAEA395088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dirty="0"/>
              <a:t>2021 FOOTBALL PROGRAM AD SALES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52D9E6C-28A9-4893-8EAA-5278AA4288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sz="2800" b="1" dirty="0"/>
              <a:t>A GREAT way to raise money for your student's account</a:t>
            </a:r>
          </a:p>
          <a:p>
            <a:endParaRPr lang="en-US" sz="2800" b="1" dirty="0"/>
          </a:p>
          <a:p>
            <a:r>
              <a:rPr lang="en-US" sz="2800" b="1" dirty="0"/>
              <a:t>(7) Home Games for 2021 and possibly (8). Big home games are Valdosta and Colquitt with another major announcement possibly coming</a:t>
            </a:r>
          </a:p>
          <a:p>
            <a:endParaRPr lang="en-US" sz="2800" b="1" dirty="0"/>
          </a:p>
          <a:p>
            <a:r>
              <a:rPr lang="en-US" sz="2800" b="1" dirty="0"/>
              <a:t>20% of all Ad sales goes to your student’s account (excludes Senior  Ads)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A811A13-70FF-4599-8A48-75A75CA33C4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534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CC8A7B-C350-4637-AEBF-D07F6D8632F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dirty="0"/>
              <a:t>BUS DRIVERS NEEDED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A4FFB8D-5B02-49C7-A60E-704E28546F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algn="ctr"/>
            <a:r>
              <a:rPr lang="en-US" sz="3600" dirty="0">
                <a:latin typeface="+mj-lt"/>
              </a:rPr>
              <a:t>The Bridgemen NEED YOU! Although our need for drivers is a few months off, please don’t delay in getting your CDL to be ready for the fall marching season! </a:t>
            </a:r>
          </a:p>
          <a:p>
            <a:pPr algn="ctr"/>
            <a:r>
              <a:rPr lang="en-US" sz="3600" dirty="0">
                <a:latin typeface="+mj-lt"/>
              </a:rPr>
              <a:t>Please contact Chris Buescher at   229-292-2028 to get the process started.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EB0681F-DC64-4644-A13B-721DA3A903E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674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022E9F-EE6A-4364-A0AE-B6E4470489D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algn="ctr"/>
            <a:r>
              <a:rPr lang="en-US" dirty="0"/>
              <a:t>2021 Booster Officer’s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91B1EAC-D71D-41B9-B24A-3DAA4ACDB0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2800" b="1" dirty="0">
                <a:solidFill>
                  <a:srgbClr val="FF0000"/>
                </a:solidFill>
                <a:latin typeface="+mj-lt"/>
              </a:rPr>
              <a:t>President-</a:t>
            </a:r>
            <a:r>
              <a:rPr lang="en-US" sz="2800" b="1" dirty="0">
                <a:latin typeface="+mj-lt"/>
              </a:rPr>
              <a:t> Chris Buescher</a:t>
            </a:r>
          </a:p>
          <a:p>
            <a:endParaRPr lang="en-US" sz="2800" b="1" dirty="0">
              <a:latin typeface="+mj-lt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+mj-lt"/>
              </a:rPr>
              <a:t>Vice-President-</a:t>
            </a:r>
            <a:r>
              <a:rPr lang="en-US" sz="2800" b="1" dirty="0">
                <a:latin typeface="+mj-lt"/>
              </a:rPr>
              <a:t> Michael Spence</a:t>
            </a:r>
          </a:p>
          <a:p>
            <a:endParaRPr lang="en-US" sz="2800" b="1" dirty="0">
              <a:latin typeface="+mj-lt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+mj-lt"/>
              </a:rPr>
              <a:t>Secretary- </a:t>
            </a:r>
            <a:r>
              <a:rPr lang="en-US" sz="2800" b="1" dirty="0">
                <a:latin typeface="+mj-lt"/>
              </a:rPr>
              <a:t>Suzanne Tanner</a:t>
            </a:r>
          </a:p>
          <a:p>
            <a:endParaRPr lang="en-US" sz="2800" b="1" dirty="0">
              <a:latin typeface="+mj-lt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+mj-lt"/>
              </a:rPr>
              <a:t>Treasurer-</a:t>
            </a:r>
            <a:r>
              <a:rPr lang="en-US" sz="2800" b="1" dirty="0">
                <a:latin typeface="+mj-lt"/>
              </a:rPr>
              <a:t> Kevin Hiers</a:t>
            </a:r>
          </a:p>
          <a:p>
            <a:endParaRPr lang="en-US" sz="2800" b="1" dirty="0">
              <a:latin typeface="+mj-lt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+mj-lt"/>
              </a:rPr>
              <a:t>Member-at-Large-</a:t>
            </a:r>
            <a:r>
              <a:rPr lang="en-US" sz="28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800" b="1" dirty="0">
                <a:latin typeface="+mj-lt"/>
              </a:rPr>
              <a:t>Jocelyn Norman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4AD1C87-878A-4A4B-BF22-96F68CBC94C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576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376</Words>
  <Application>Microsoft Office PowerPoint</Application>
  <PresentationFormat>On-screen Show (4:3)</PresentationFormat>
  <Paragraphs>92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LHS Band Booster Meeting Monday, February 22nd, 2021</vt:lpstr>
      <vt:lpstr>Agenda</vt:lpstr>
      <vt:lpstr>Winter Guard, Indoor and Concert Band Updates</vt:lpstr>
      <vt:lpstr>IMPORTANT SPRING DATES</vt:lpstr>
      <vt:lpstr>Secretary’s Report-Approval of Previous Meeting Minutes </vt:lpstr>
      <vt:lpstr>OUTDOOR RAFFLE and GOLF TOURNAMENT</vt:lpstr>
      <vt:lpstr>2021 FOOTBALL PROGRAM AD SALES</vt:lpstr>
      <vt:lpstr>BUS DRIVERS NEEDED</vt:lpstr>
      <vt:lpstr>2021 Booster Officer’s</vt:lpstr>
      <vt:lpstr>Treasurer’s Report</vt:lpstr>
      <vt:lpstr>2021 COMMITTEES</vt:lpstr>
      <vt:lpstr>Questions</vt:lpstr>
      <vt:lpstr>Next Booster Meeting Monday, March 22, 2021 (prior to “Friends &amp; Family” event)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LHS Band Booster Meeting Tuesday, September 22, 2020</dc:title>
  <dc:creator>Mamie Stalvey</dc:creator>
  <cp:lastModifiedBy>Suzanne Tanner</cp:lastModifiedBy>
  <cp:revision>25</cp:revision>
  <dcterms:created xsi:type="dcterms:W3CDTF">2010-04-21T02:19:11Z</dcterms:created>
  <dcterms:modified xsi:type="dcterms:W3CDTF">2021-02-24T17:05:38Z</dcterms:modified>
</cp:coreProperties>
</file>