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2" r:id="rId4"/>
    <p:sldId id="287" r:id="rId5"/>
    <p:sldId id="288" r:id="rId6"/>
    <p:sldId id="289" r:id="rId7"/>
    <p:sldId id="290" r:id="rId8"/>
    <p:sldId id="278" r:id="rId9"/>
    <p:sldId id="275" r:id="rId10"/>
    <p:sldId id="283" r:id="rId11"/>
    <p:sldId id="276" r:id="rId12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jh/zF1UQgMEauvlHgefidzj7PZ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61486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071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5228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4154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7840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763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28013" y="0"/>
            <a:ext cx="84137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  <a:prstGeom prst="rect">
            <a:avLst/>
          </a:prstGeom>
          <a:solidFill>
            <a:srgbClr val="A73E3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457200" y="3352800"/>
            <a:ext cx="8382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LHS Band Background Check Meeting</a:t>
            </a:r>
            <a:br>
              <a:rPr lang="en-US" b="1" dirty="0"/>
            </a:br>
            <a:r>
              <a:rPr lang="en-US" b="1" dirty="0"/>
              <a:t>Monday, June 28th, 2021</a:t>
            </a:r>
            <a:endParaRPr sz="3600" i="1" dirty="0">
              <a:solidFill>
                <a:srgbClr val="FF0000"/>
              </a:solidFill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91" name="Google Shape;91;p1" descr="bridgemen08_r1_c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84CDAA-4920-4541-9744-3D8C1C1CFE8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879EE1-A070-4320-B4D3-C1799451A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E98434-BF0A-4A6D-BBA3-225E945B5A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A view of a city next to a stadium&#10;&#10;Description automatically generated">
            <a:extLst>
              <a:ext uri="{FF2B5EF4-FFF2-40B4-BE49-F238E27FC236}">
                <a16:creationId xmlns:a16="http://schemas.microsoft.com/office/drawing/2014/main" xmlns="" id="{DBDF1B40-1092-4EDB-890B-F9CAE62CE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8" y="854075"/>
            <a:ext cx="8833282" cy="588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29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>
            <a:spLocks noGrp="1"/>
          </p:cNvSpPr>
          <p:nvPr>
            <p:ph type="title"/>
          </p:nvPr>
        </p:nvSpPr>
        <p:spPr>
          <a:xfrm>
            <a:off x="0" y="807868"/>
            <a:ext cx="9144000" cy="37641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2713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Next Booster Meeting</a:t>
            </a:r>
            <a:br>
              <a:rPr lang="en-US" sz="3600" dirty="0"/>
            </a:br>
            <a:r>
              <a:rPr lang="en-US" sz="3600" dirty="0"/>
              <a:t>Tuesday, July 20th @ 6:00 PM</a:t>
            </a:r>
            <a:br>
              <a:rPr lang="en-US" sz="3600" dirty="0"/>
            </a:br>
            <a:r>
              <a:rPr lang="en-US" sz="3600" dirty="0"/>
              <a:t>Cafeteria</a:t>
            </a:r>
            <a:br>
              <a:rPr lang="en-US" sz="3600" dirty="0"/>
            </a:br>
            <a:r>
              <a:rPr lang="en-US" sz="3600" dirty="0"/>
              <a:t>MANDATORY PARENT MEETING</a:t>
            </a:r>
            <a:endParaRPr sz="3600" i="1" dirty="0"/>
          </a:p>
        </p:txBody>
      </p:sp>
      <p:sp>
        <p:nvSpPr>
          <p:cNvPr id="228" name="Google Shape;228;p21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2713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6868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latin typeface="+mj-lt"/>
              </a:rPr>
              <a:t>Welcome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Director’s Comments 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sz="3200" b="1" dirty="0">
              <a:solidFill>
                <a:srgbClr val="FF0000"/>
              </a:solidFill>
              <a:latin typeface="+mj-lt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latin typeface="+mj-lt"/>
              </a:rPr>
              <a:t>Important Marching Season Dates</a:t>
            </a:r>
          </a:p>
          <a:p>
            <a:pPr marL="342900" lvl="0" indent="-342900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sz="3200" b="1" dirty="0">
              <a:latin typeface="+mj-lt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Next Band Booster Meeting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+mj-lt"/>
              </a:rPr>
              <a:t>Chaperone Shirts/attire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sz="3200" b="1" dirty="0">
              <a:solidFill>
                <a:schemeClr val="tx1"/>
              </a:solidFill>
              <a:latin typeface="+mj-lt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Background Check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Powerpoint</a:t>
            </a:r>
            <a:endParaRPr sz="3200" b="1" dirty="0">
              <a:solidFill>
                <a:srgbClr val="FF0000"/>
              </a:solidFill>
              <a:latin typeface="+mj-lt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2713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IMPORTANT FALL DATES</a:t>
            </a:r>
            <a:endParaRPr dirty="0"/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dirty="0"/>
          </a:p>
        </p:txBody>
      </p:sp>
      <p:sp>
        <p:nvSpPr>
          <p:cNvPr id="133" name="Google Shape;133;p7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3070D9-8AB2-4A88-83A0-522A0DEF50D3}"/>
              </a:ext>
            </a:extLst>
          </p:cNvPr>
          <p:cNvSpPr txBox="1"/>
          <p:nvPr/>
        </p:nvSpPr>
        <p:spPr>
          <a:xfrm>
            <a:off x="228601" y="1231382"/>
            <a:ext cx="8686799" cy="6376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>
                <a:latin typeface="+mj-lt"/>
              </a:rPr>
              <a:t>Cleanup Day- </a:t>
            </a:r>
            <a:r>
              <a:rPr lang="en-US" sz="2100" dirty="0">
                <a:latin typeface="+mj-lt"/>
              </a:rPr>
              <a:t>Saturday, July 10</a:t>
            </a:r>
            <a:r>
              <a:rPr lang="en-US" sz="2100" baseline="30000" dirty="0">
                <a:latin typeface="+mj-lt"/>
              </a:rPr>
              <a:t>th</a:t>
            </a:r>
            <a:r>
              <a:rPr lang="en-US" sz="2100" dirty="0">
                <a:latin typeface="+mj-lt"/>
              </a:rPr>
              <a:t> at 8:00 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FF0000"/>
                </a:solidFill>
                <a:latin typeface="+mj-lt"/>
              </a:rPr>
              <a:t>Rookie Camp- </a:t>
            </a:r>
            <a:r>
              <a:rPr lang="en-US" sz="2100" dirty="0">
                <a:solidFill>
                  <a:srgbClr val="FF0000"/>
                </a:solidFill>
                <a:latin typeface="+mj-lt"/>
              </a:rPr>
              <a:t>Thursday, July 15</a:t>
            </a:r>
            <a:r>
              <a:rPr lang="en-US" sz="2100" baseline="30000" dirty="0">
                <a:solidFill>
                  <a:srgbClr val="FF0000"/>
                </a:solidFill>
                <a:latin typeface="+mj-lt"/>
              </a:rPr>
              <a:t>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>
                <a:latin typeface="+mj-lt"/>
              </a:rPr>
              <a:t>Pre-Camp begins- </a:t>
            </a:r>
            <a:r>
              <a:rPr lang="en-US" sz="2100" dirty="0">
                <a:latin typeface="+mj-lt"/>
              </a:rPr>
              <a:t>Monday, July 19</a:t>
            </a:r>
            <a:r>
              <a:rPr lang="en-US" sz="2100" baseline="30000" dirty="0">
                <a:latin typeface="+mj-lt"/>
              </a:rPr>
              <a:t>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FF0000"/>
                </a:solidFill>
                <a:latin typeface="+mj-lt"/>
              </a:rPr>
              <a:t>MANDATORY PARENT MEETING- </a:t>
            </a:r>
            <a:r>
              <a:rPr lang="en-US" sz="2100" dirty="0">
                <a:solidFill>
                  <a:srgbClr val="FF0000"/>
                </a:solidFill>
                <a:latin typeface="+mj-lt"/>
              </a:rPr>
              <a:t>Tuesday, July 20</a:t>
            </a:r>
            <a:r>
              <a:rPr lang="en-US" sz="2100" baseline="30000" dirty="0">
                <a:solidFill>
                  <a:srgbClr val="FF0000"/>
                </a:solidFill>
                <a:latin typeface="+mj-lt"/>
              </a:rPr>
              <a:t>th</a:t>
            </a:r>
            <a:r>
              <a:rPr lang="en-US" sz="2100" dirty="0">
                <a:solidFill>
                  <a:srgbClr val="FF0000"/>
                </a:solidFill>
                <a:latin typeface="+mj-lt"/>
              </a:rPr>
              <a:t> at 6:00 pm (cafeteria)(Discount Cards will be available)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>
                <a:latin typeface="+mj-lt"/>
              </a:rPr>
              <a:t>Picture Day- </a:t>
            </a:r>
            <a:r>
              <a:rPr lang="en-US" sz="2100" dirty="0">
                <a:latin typeface="+mj-lt"/>
              </a:rPr>
              <a:t>Friday, July 23</a:t>
            </a:r>
            <a:r>
              <a:rPr lang="en-US" sz="2100" baseline="30000" dirty="0">
                <a:latin typeface="+mj-lt"/>
              </a:rPr>
              <a:t>rd</a:t>
            </a:r>
            <a:endParaRPr lang="en-US" sz="21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FF0000"/>
                </a:solidFill>
                <a:latin typeface="+mj-lt"/>
              </a:rPr>
              <a:t>Band Camp begins- </a:t>
            </a:r>
            <a:r>
              <a:rPr lang="en-US" sz="2100" dirty="0">
                <a:solidFill>
                  <a:srgbClr val="FF0000"/>
                </a:solidFill>
                <a:latin typeface="+mj-lt"/>
              </a:rPr>
              <a:t>Monday, July 26</a:t>
            </a:r>
            <a:r>
              <a:rPr lang="en-US" sz="2100" baseline="30000" dirty="0">
                <a:solidFill>
                  <a:srgbClr val="FF0000"/>
                </a:solidFill>
                <a:latin typeface="+mj-lt"/>
              </a:rPr>
              <a:t>th</a:t>
            </a:r>
            <a:endParaRPr lang="en-US" sz="2100" dirty="0">
              <a:solidFill>
                <a:srgbClr val="FF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>
                <a:latin typeface="+mj-lt"/>
              </a:rPr>
              <a:t>Talent Show/Band Dance- </a:t>
            </a:r>
            <a:r>
              <a:rPr lang="en-US" sz="2100" dirty="0">
                <a:latin typeface="+mj-lt"/>
              </a:rPr>
              <a:t>Friday evening, July 30</a:t>
            </a:r>
            <a:r>
              <a:rPr lang="en-US" sz="2100" baseline="30000" dirty="0">
                <a:latin typeface="+mj-lt"/>
              </a:rPr>
              <a:t>th</a:t>
            </a:r>
          </a:p>
          <a:p>
            <a:endParaRPr lang="en-US" sz="2100" baseline="30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baseline="30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baseline="30000" dirty="0">
                <a:solidFill>
                  <a:srgbClr val="FF0000"/>
                </a:solidFill>
                <a:latin typeface="+mj-lt"/>
              </a:rPr>
              <a:t>Future Bridgemen Camp (Auxiliary)- </a:t>
            </a:r>
            <a:r>
              <a:rPr lang="en-US" sz="2800" baseline="30000" dirty="0">
                <a:solidFill>
                  <a:srgbClr val="FF0000"/>
                </a:solidFill>
                <a:latin typeface="+mj-lt"/>
              </a:rPr>
              <a:t>Saturday, August 14th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0122B-D5DC-46B4-968A-93F14A37A62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Important Fall Dates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4510E7-2E7A-4E95-89EA-FE694CF20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Corky Kell Kickoff Game </a:t>
            </a:r>
            <a:r>
              <a:rPr lang="en-US" dirty="0"/>
              <a:t>at the Mercedes Benz Stadium- Saturday, August 21</a:t>
            </a:r>
            <a:r>
              <a:rPr lang="en-US" baseline="30000" dirty="0"/>
              <a:t>st</a:t>
            </a:r>
            <a:r>
              <a:rPr lang="en-US" dirty="0"/>
              <a:t>. 2:45 pm kickoff. Estimated departure time is 8:00 am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AWAY Game vs Lee Co- </a:t>
            </a:r>
            <a:r>
              <a:rPr lang="en-US" dirty="0">
                <a:solidFill>
                  <a:srgbClr val="FF0000"/>
                </a:solidFill>
              </a:rPr>
              <a:t>Friday, September 10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. 7:30 pm kickoff. Estimated departure time is 4:30 pm</a:t>
            </a:r>
          </a:p>
          <a:p>
            <a:endParaRPr lang="en-US" dirty="0"/>
          </a:p>
          <a:p>
            <a:r>
              <a:rPr lang="en-US" b="1" dirty="0"/>
              <a:t>SUPER SATURDAY PRACTICE- </a:t>
            </a:r>
            <a:r>
              <a:rPr lang="en-US" dirty="0"/>
              <a:t>Saturday, September 18</a:t>
            </a:r>
            <a:r>
              <a:rPr lang="en-US" baseline="30000" dirty="0"/>
              <a:t>th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Oconee Classic Contest- </a:t>
            </a:r>
            <a:r>
              <a:rPr lang="en-US" dirty="0">
                <a:solidFill>
                  <a:srgbClr val="FF0000"/>
                </a:solidFill>
              </a:rPr>
              <a:t>Saturday, September 25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,  Milledgeville, GA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177666-E7BF-4CC0-84BA-6CB945D3F9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6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05303-DA78-45F3-B601-379755EE95B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Important Fall Dates </a:t>
            </a:r>
            <a:r>
              <a:rPr lang="en-US" dirty="0" err="1"/>
              <a:t>Contiunued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A2AF73-471A-4DD7-8699-2D3FB5572A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Honeybee Parade- </a:t>
            </a:r>
            <a:r>
              <a:rPr lang="en-US" dirty="0"/>
              <a:t>Saturday, October 2</a:t>
            </a:r>
            <a:r>
              <a:rPr lang="en-US" baseline="30000" dirty="0"/>
              <a:t>nd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AWAY Game vs Tift Co.- </a:t>
            </a:r>
            <a:r>
              <a:rPr lang="en-US" dirty="0"/>
              <a:t>Friday, October 15</a:t>
            </a:r>
            <a:r>
              <a:rPr lang="en-US" baseline="30000" dirty="0"/>
              <a:t>th </a:t>
            </a:r>
            <a:r>
              <a:rPr lang="en-US" dirty="0"/>
              <a:t>.7:30 pm kickoff. Estimated departure time is 5:30 pm</a:t>
            </a:r>
          </a:p>
          <a:p>
            <a:endParaRPr lang="en-US" dirty="0"/>
          </a:p>
          <a:p>
            <a:r>
              <a:rPr lang="en-US" b="1" dirty="0"/>
              <a:t>Battle on the Border- </a:t>
            </a:r>
            <a:r>
              <a:rPr lang="en-US" dirty="0"/>
              <a:t>Saturday, October 16</a:t>
            </a:r>
            <a:r>
              <a:rPr lang="en-US" baseline="30000" dirty="0"/>
              <a:t>th</a:t>
            </a:r>
            <a:r>
              <a:rPr lang="en-US" dirty="0"/>
              <a:t>- ALL DAY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Sound of Gold Contest- </a:t>
            </a:r>
            <a:r>
              <a:rPr lang="en-US" dirty="0">
                <a:solidFill>
                  <a:srgbClr val="FF0000"/>
                </a:solidFill>
              </a:rPr>
              <a:t>Saturday, October 23</a:t>
            </a:r>
            <a:r>
              <a:rPr lang="en-US" baseline="30000" dirty="0">
                <a:solidFill>
                  <a:srgbClr val="FF0000"/>
                </a:solidFill>
              </a:rPr>
              <a:t>rd</a:t>
            </a:r>
            <a:r>
              <a:rPr lang="en-US" dirty="0">
                <a:solidFill>
                  <a:srgbClr val="FF0000"/>
                </a:solidFill>
              </a:rPr>
              <a:t>, Waycross, GA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1"/>
                </a:solidFill>
              </a:rPr>
              <a:t>AWAY Game vs Camden Co.- </a:t>
            </a:r>
            <a:r>
              <a:rPr lang="en-US" dirty="0">
                <a:solidFill>
                  <a:schemeClr val="tx1"/>
                </a:solidFill>
              </a:rPr>
              <a:t>Friday, October 29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.7:30 pm kickoff, Estimated departure time is Noon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18E8D1-DBC4-4C66-891D-BC79CAE803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52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14C566-DAEE-4ED1-A93D-D8462AE4F4C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Important Fall Dates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D0AD8A-F821-47BF-A240-6F2CB05994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Fall Band Trip to Orlando- </a:t>
            </a:r>
            <a:r>
              <a:rPr lang="en-US" dirty="0"/>
              <a:t>Thursday, Nov 4</a:t>
            </a:r>
            <a:r>
              <a:rPr lang="en-US" baseline="30000" dirty="0"/>
              <a:t>th</a:t>
            </a:r>
            <a:r>
              <a:rPr lang="en-US" dirty="0"/>
              <a:t>-7</a:t>
            </a:r>
            <a:r>
              <a:rPr lang="en-US" baseline="30000" dirty="0"/>
              <a:t>th</a:t>
            </a:r>
            <a:endParaRPr lang="en-US" dirty="0"/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Round of the Playoffs- </a:t>
            </a:r>
            <a:r>
              <a:rPr lang="en-US" dirty="0">
                <a:solidFill>
                  <a:srgbClr val="FF0000"/>
                </a:solidFill>
              </a:rPr>
              <a:t>Friday- November 12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endParaRPr lang="en-US" dirty="0">
              <a:solidFill>
                <a:srgbClr val="FF0000"/>
              </a:solidFill>
            </a:endParaRP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REVERSE DRAW- </a:t>
            </a:r>
            <a:r>
              <a:rPr lang="en-US" dirty="0"/>
              <a:t>Saturday, November 13</a:t>
            </a:r>
            <a:r>
              <a:rPr lang="en-US" baseline="30000" dirty="0"/>
              <a:t>th</a:t>
            </a:r>
            <a:r>
              <a:rPr lang="en-US" dirty="0"/>
              <a:t> at the Elks Lodge. Begins at 6:00 pm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1A5A312-D1A9-48AC-B0CE-E652209FDF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1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D25E63-226A-4973-AC48-103CA395910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Chaperone Shirts/Attire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04F5A6-1C54-40BB-8E0D-DBD27F6C10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sz="4400" b="1" dirty="0"/>
              <a:t>Please see Shannon Tabor </a:t>
            </a:r>
            <a:r>
              <a:rPr lang="en-US" sz="4400" b="1" dirty="0">
                <a:solidFill>
                  <a:srgbClr val="FF0000"/>
                </a:solidFill>
              </a:rPr>
              <a:t>tonight</a:t>
            </a:r>
            <a:r>
              <a:rPr lang="en-US" sz="4400" b="1" dirty="0"/>
              <a:t> to place your shirt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E0DA70E-ED8E-4C7D-A37F-789A577E30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13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022E9F-EE6A-4364-A0AE-B6E4470489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/>
              <a:t>2021 Booster Officer’s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1B1EAC-D71D-41B9-B24A-3DAA4ACDB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President-</a:t>
            </a:r>
            <a:r>
              <a:rPr lang="en-US" sz="2800" b="1" dirty="0">
                <a:latin typeface="+mj-lt"/>
              </a:rPr>
              <a:t> Chris Buescher</a:t>
            </a:r>
          </a:p>
          <a:p>
            <a:endParaRPr lang="en-US" sz="2800" b="1" dirty="0">
              <a:latin typeface="+mj-lt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Vice-President-</a:t>
            </a:r>
            <a:r>
              <a:rPr lang="en-US" sz="2800" b="1" dirty="0">
                <a:latin typeface="+mj-lt"/>
              </a:rPr>
              <a:t> Michael Spence</a:t>
            </a:r>
          </a:p>
          <a:p>
            <a:endParaRPr lang="en-US" sz="2800" b="1" dirty="0">
              <a:latin typeface="+mj-lt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Secretary- </a:t>
            </a:r>
            <a:r>
              <a:rPr lang="en-US" sz="2800" b="1" dirty="0">
                <a:latin typeface="+mj-lt"/>
              </a:rPr>
              <a:t>Suzanne Tanner</a:t>
            </a:r>
          </a:p>
          <a:p>
            <a:endParaRPr lang="en-US" sz="2800" b="1" dirty="0">
              <a:latin typeface="+mj-lt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Treasurer-</a:t>
            </a:r>
            <a:r>
              <a:rPr lang="en-US" sz="2800" b="1" dirty="0">
                <a:latin typeface="+mj-lt"/>
              </a:rPr>
              <a:t> Kevin Hiers</a:t>
            </a:r>
          </a:p>
          <a:p>
            <a:endParaRPr lang="en-US" sz="2800" b="1" dirty="0">
              <a:latin typeface="+mj-lt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Member-at-Large-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dirty="0">
                <a:latin typeface="+mj-lt"/>
              </a:rPr>
              <a:t>Jocelyn Norman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4AD1C87-878A-4A4B-BF22-96F68CBC94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7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2713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2021 COMMITTEE Chairs</a:t>
            </a:r>
            <a:endParaRPr dirty="0"/>
          </a:p>
        </p:txBody>
      </p:sp>
      <p:sp>
        <p:nvSpPr>
          <p:cNvPr id="221" name="Google Shape;221;p20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Chaperones-</a:t>
            </a:r>
            <a:r>
              <a:rPr lang="en-US" sz="3200" dirty="0">
                <a:latin typeface="+mj-lt"/>
              </a:rPr>
              <a:t> Jocelyn Norman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Football Programs – </a:t>
            </a:r>
            <a:r>
              <a:rPr lang="en-US" sz="3200" dirty="0">
                <a:latin typeface="+mj-lt"/>
              </a:rPr>
              <a:t>Casey Thompson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Nurses – </a:t>
            </a:r>
            <a:r>
              <a:rPr lang="en-US" sz="3200" dirty="0">
                <a:latin typeface="+mj-lt"/>
              </a:rPr>
              <a:t>Mandy Anderson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Bus Drivers – </a:t>
            </a:r>
            <a:r>
              <a:rPr lang="en-US" sz="3200" dirty="0">
                <a:latin typeface="+mj-lt"/>
              </a:rPr>
              <a:t>Chris Buescher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Prop &amp; Pit – </a:t>
            </a:r>
            <a:r>
              <a:rPr lang="en-US" sz="3200" dirty="0">
                <a:latin typeface="+mj-lt"/>
              </a:rPr>
              <a:t>Michael Spence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Uniforms – </a:t>
            </a:r>
            <a:r>
              <a:rPr lang="en-US" sz="3200" dirty="0">
                <a:latin typeface="+mj-lt"/>
              </a:rPr>
              <a:t>Tamara Oglesby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Water – </a:t>
            </a:r>
            <a:r>
              <a:rPr lang="en-US" sz="3200" dirty="0">
                <a:latin typeface="+mj-lt"/>
              </a:rPr>
              <a:t>Rhonda </a:t>
            </a:r>
            <a:r>
              <a:rPr lang="en-US" sz="3200" dirty="0" err="1">
                <a:latin typeface="+mj-lt"/>
              </a:rPr>
              <a:t>Waldroup</a:t>
            </a:r>
            <a:endParaRPr lang="en-US" sz="3200" dirty="0">
              <a:latin typeface="+mj-lt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222" name="Google Shape;222;p20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348</Words>
  <Application>Microsoft Office PowerPoint</Application>
  <PresentationFormat>On-screen Show (4:3)</PresentationFormat>
  <Paragraphs>99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LHS Band Background Check Meeting Monday, June 28th, 2021</vt:lpstr>
      <vt:lpstr>Agenda</vt:lpstr>
      <vt:lpstr>IMPORTANT FALL DATES</vt:lpstr>
      <vt:lpstr>Important Fall Dates continued</vt:lpstr>
      <vt:lpstr>Important Fall Dates Contiunued</vt:lpstr>
      <vt:lpstr>Important Fall Dates Continued</vt:lpstr>
      <vt:lpstr>Chaperone Shirts/Attire</vt:lpstr>
      <vt:lpstr>2021 Booster Officer’s</vt:lpstr>
      <vt:lpstr>2021 COMMITTEE Chairs</vt:lpstr>
      <vt:lpstr>Questions</vt:lpstr>
      <vt:lpstr>Next Booster Meeting Tuesday, July 20th @ 6:00 PM Cafeteria MANDATORY PARENT MEETING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LHS Band Booster Meeting Tuesday, September 22, 2020</dc:title>
  <dc:creator>Mamie Stalvey</dc:creator>
  <cp:lastModifiedBy>Suzanne Tanner</cp:lastModifiedBy>
  <cp:revision>32</cp:revision>
  <cp:lastPrinted>2021-06-24T19:18:53Z</cp:lastPrinted>
  <dcterms:created xsi:type="dcterms:W3CDTF">2010-04-21T02:19:11Z</dcterms:created>
  <dcterms:modified xsi:type="dcterms:W3CDTF">2021-07-07T11:52:11Z</dcterms:modified>
</cp:coreProperties>
</file>