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8" r:id="rId3"/>
    <p:sldId id="332" r:id="rId4"/>
    <p:sldId id="341" r:id="rId5"/>
    <p:sldId id="346" r:id="rId6"/>
    <p:sldId id="324" r:id="rId7"/>
    <p:sldId id="325" r:id="rId8"/>
    <p:sldId id="347" r:id="rId9"/>
    <p:sldId id="348" r:id="rId10"/>
    <p:sldId id="349" r:id="rId11"/>
    <p:sldId id="350" r:id="rId12"/>
    <p:sldId id="351" r:id="rId13"/>
    <p:sldId id="328" r:id="rId14"/>
    <p:sldId id="291" r:id="rId15"/>
    <p:sldId id="345" r:id="rId16"/>
    <p:sldId id="287" r:id="rId17"/>
  </p:sldIdLst>
  <p:sldSz cx="9144000" cy="6858000" type="screen4x3"/>
  <p:notesSz cx="7010400" cy="9236075"/>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3E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542" autoAdjust="0"/>
  </p:normalViewPr>
  <p:slideViewPr>
    <p:cSldViewPr>
      <p:cViewPr varScale="1">
        <p:scale>
          <a:sx n="74" d="100"/>
          <a:sy n="74" d="100"/>
        </p:scale>
        <p:origin x="-1568"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eaLnBrk="1" fontAlgn="auto" hangingPunct="1">
              <a:spcBef>
                <a:spcPts val="0"/>
              </a:spcBef>
              <a:spcAft>
                <a:spcPts val="0"/>
              </a:spcAft>
              <a:defRPr sz="1200">
                <a:latin typeface="+mn-lt"/>
              </a:defRPr>
            </a:lvl1pPr>
          </a:lstStyle>
          <a:p>
            <a:pPr>
              <a:defRPr/>
            </a:pPr>
            <a:fld id="{E1CC3DA7-5D07-49CA-8141-BDE9161EDAA6}" type="datetimeFigureOut">
              <a:rPr lang="en-US"/>
              <a:pPr>
                <a:defRPr/>
              </a:pPr>
              <a:t>2/24/20</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wrap="square" lIns="92830" tIns="46415" rIns="92830" bIns="46415" numCol="1" anchor="b" anchorCtr="0" compatLnSpc="1">
            <a:prstTxWarp prst="textNoShape">
              <a:avLst/>
            </a:prstTxWarp>
          </a:bodyPr>
          <a:lstStyle>
            <a:lvl1pPr algn="r" eaLnBrk="1" hangingPunct="1">
              <a:defRPr sz="1200">
                <a:latin typeface="Calibri" pitchFamily="34" charset="0"/>
              </a:defRPr>
            </a:lvl1pPr>
          </a:lstStyle>
          <a:p>
            <a:pPr>
              <a:defRPr/>
            </a:pPr>
            <a:fld id="{9FEC8E8D-33F5-47B2-A14D-92A3BE7EE4D7}" type="slidenum">
              <a:rPr lang="en-US" altLang="en-US"/>
              <a:pPr>
                <a:defRPr/>
              </a:pPr>
              <a:t>‹#›</a:t>
            </a:fld>
            <a:endParaRPr lang="en-US" altLang="en-US"/>
          </a:p>
        </p:txBody>
      </p:sp>
    </p:spTree>
    <p:extLst>
      <p:ext uri="{BB962C8B-B14F-4D97-AF65-F5344CB8AC3E}">
        <p14:creationId xmlns:p14="http://schemas.microsoft.com/office/powerpoint/2010/main" val="2241575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528BE48-A7D2-4717-8D21-60D157F9104C}" type="datetime1">
              <a:rPr lang="en-US"/>
              <a:pPr>
                <a:defRPr/>
              </a:pPr>
              <a:t>2/24/20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C57678-DF70-4BB6-A38C-9B150C959ABC}"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1432E7D-F6C3-4BD8-8208-B5B416B50A56}" type="datetime1">
              <a:rPr lang="en-US"/>
              <a:pPr>
                <a:defRPr/>
              </a:pPr>
              <a:t>2/24/20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136D48-E7D7-4FAF-90CD-A3E9DD53424B}"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E50685-8284-4672-B4C8-4E1CE3A74FBC}" type="datetime1">
              <a:rPr lang="en-US"/>
              <a:pPr>
                <a:defRPr/>
              </a:pPr>
              <a:t>2/24/20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E4754C-FFA9-4420-80EE-A5C305137501}"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8228013" y="0"/>
            <a:ext cx="841375" cy="838200"/>
          </a:xfrm>
          <a:prstGeom prst="rect">
            <a:avLst/>
          </a:prstGeom>
          <a:noFill/>
          <a:ln w="9525">
            <a:noFill/>
            <a:miter lim="800000"/>
            <a:headEnd/>
            <a:tailEnd/>
          </a:ln>
        </p:spPr>
      </p:pic>
      <p:sp>
        <p:nvSpPr>
          <p:cNvPr id="2" name="Title 1"/>
          <p:cNvSpPr>
            <a:spLocks noGrp="1"/>
          </p:cNvSpPr>
          <p:nvPr>
            <p:ph type="title"/>
          </p:nvPr>
        </p:nvSpPr>
        <p:spPr>
          <a:xfrm>
            <a:off x="0" y="0"/>
            <a:ext cx="8153400" cy="838200"/>
          </a:xfrm>
          <a:solidFill>
            <a:srgbClr val="A73E3B"/>
          </a:solidFill>
        </p:spPr>
        <p:txBody>
          <a:bodyPr>
            <a:normAutofit/>
          </a:bodyPr>
          <a:lstStyle>
            <a:lvl1pPr marL="112713" indent="0" algn="l">
              <a:tabLst>
                <a:tab pos="61913" algn="l"/>
              </a:tabLst>
              <a:defRPr sz="32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228600" y="990600"/>
            <a:ext cx="8686800" cy="5486400"/>
          </a:xfrm>
        </p:spPr>
        <p:txBody>
          <a:bodyPr/>
          <a:lstStyle>
            <a:lvl1pPr>
              <a:defRPr sz="2400"/>
            </a:lvl1pPr>
            <a:lvl2pPr>
              <a:defRPr sz="20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7C34BB34-5E2F-408D-92E9-009B3259A293}" type="datetime1">
              <a:rPr lang="en-US"/>
              <a:pPr>
                <a:defRPr/>
              </a:pPr>
              <a:t>2/24/20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781800" y="6492875"/>
            <a:ext cx="2133600" cy="365125"/>
          </a:xfrm>
        </p:spPr>
        <p:txBody>
          <a:bodyPr/>
          <a:lstStyle>
            <a:lvl1pPr>
              <a:defRPr/>
            </a:lvl1pPr>
          </a:lstStyle>
          <a:p>
            <a:pPr>
              <a:defRPr/>
            </a:pPr>
            <a:fld id="{56FD761E-C653-45CD-95B7-24317FCE517E}"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0C84DCF-AB20-4CB4-971D-6E626274316E}" type="datetime1">
              <a:rPr lang="en-US"/>
              <a:pPr>
                <a:defRPr/>
              </a:pPr>
              <a:t>2/24/20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8CDA91-517D-4C70-814E-D1557974CCD3}"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5B7FD84-135D-4CB7-A447-F592293D157C}" type="datetime1">
              <a:rPr lang="en-US"/>
              <a:pPr>
                <a:defRPr/>
              </a:pPr>
              <a:t>2/24/20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2EFE22-F742-44C6-A0FB-8161A43D472F}"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185B98CB-EF70-4B0D-8D68-2C0D26A326D9}" type="datetime1">
              <a:rPr lang="en-US"/>
              <a:pPr>
                <a:defRPr/>
              </a:pPr>
              <a:t>2/24/20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D12A07F-C9A0-446F-B26F-2F9394CBEC8A}"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28726BF-EB85-4BE6-832B-B58E94F4705B}" type="datetime1">
              <a:rPr lang="en-US"/>
              <a:pPr>
                <a:defRPr/>
              </a:pPr>
              <a:t>2/24/20</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2A86F9C-E213-4F1F-8395-7F66E1AE938F}"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6F6D2DC-D19E-4E1E-A974-CEBAFD3309FE}" type="datetime1">
              <a:rPr lang="en-US"/>
              <a:pPr>
                <a:defRPr/>
              </a:pPr>
              <a:t>2/24/20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7E00908-6C7A-4A82-82BE-049C35DBA424}"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7A8673C-D93C-43A6-A0DC-C4EC0DD4A03D}" type="datetime1">
              <a:rPr lang="en-US"/>
              <a:pPr>
                <a:defRPr/>
              </a:pPr>
              <a:t>2/24/20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D12ACB-8B76-4913-ADEB-DD78BB7F19C2}"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603CC2B-14D7-43A9-8D6B-76CB3F370872}" type="datetime1">
              <a:rPr lang="en-US"/>
              <a:pPr>
                <a:defRPr/>
              </a:pPr>
              <a:t>2/24/20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392433-0FEC-4638-8D21-E388533AB97A}"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5223F13-D29F-4E94-A8B4-DED9B085AD30}" type="datetime1">
              <a:rPr lang="en-US"/>
              <a:pPr>
                <a:defRPr/>
              </a:pPr>
              <a:t>2/24/20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1F0B2C1B-7132-4BDE-B4AF-04AD0764893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81" r:id="rId1"/>
    <p:sldLayoutId id="214748379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onbowman@lowndes.k12.ga.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57200" y="3352800"/>
            <a:ext cx="8382000" cy="3048000"/>
          </a:xfrm>
        </p:spPr>
        <p:txBody>
          <a:bodyPr/>
          <a:lstStyle/>
          <a:p>
            <a:pPr eaLnBrk="1" hangingPunct="1"/>
            <a:r>
              <a:rPr lang="en-US" altLang="en-US" b="1" dirty="0"/>
              <a:t>LHS Band Booster </a:t>
            </a:r>
            <a:r>
              <a:rPr lang="en-US" altLang="en-US" b="1" dirty="0" smtClean="0"/>
              <a:t>Meeting</a:t>
            </a:r>
            <a:r>
              <a:rPr lang="en-US" altLang="en-US" b="1" dirty="0"/>
              <a:t/>
            </a:r>
            <a:br>
              <a:rPr lang="en-US" altLang="en-US" b="1" dirty="0"/>
            </a:br>
            <a:r>
              <a:rPr lang="en-US" altLang="en-US" b="1" dirty="0" smtClean="0"/>
              <a:t>February 24</a:t>
            </a:r>
            <a:r>
              <a:rPr lang="en-US" altLang="en-US" b="1" dirty="0" smtClean="0"/>
              <a:t>, </a:t>
            </a:r>
            <a:r>
              <a:rPr lang="en-US" altLang="en-US" b="1" dirty="0" smtClean="0"/>
              <a:t>2020</a:t>
            </a:r>
            <a:endParaRPr lang="en-US" altLang="en-US" sz="3600" i="1" dirty="0">
              <a:solidFill>
                <a:srgbClr val="FF0000"/>
              </a:solidFill>
            </a:endParaRPr>
          </a:p>
        </p:txBody>
      </p:sp>
      <p:sp>
        <p:nvSpPr>
          <p:cNvPr id="3075" name="Slide Number Placeholder 4"/>
          <p:cNvSpPr>
            <a:spLocks noGrp="1"/>
          </p:cNvSpPr>
          <p:nvPr>
            <p:ph type="sldNum" sz="quarter" idx="12"/>
          </p:nvPr>
        </p:nvSpPr>
        <p:spPr bwMode="auto">
          <a:noFill/>
          <a:ln>
            <a:miter lim="800000"/>
            <a:headEnd/>
            <a:tailEnd/>
          </a:ln>
        </p:spPr>
        <p:txBody>
          <a:bodyPr/>
          <a:lstStyle/>
          <a:p>
            <a:fld id="{80A3DB97-7B6C-4328-9F7D-68CB0BD477EE}" type="slidenum">
              <a:rPr lang="en-US" altLang="en-US" smtClean="0"/>
              <a:pPr/>
              <a:t>1</a:t>
            </a:fld>
            <a:endParaRPr lang="en-US" altLang="en-US"/>
          </a:p>
        </p:txBody>
      </p:sp>
      <p:pic>
        <p:nvPicPr>
          <p:cNvPr id="3076" name="Picture 3" descr="bridgemen08_r1_c1.png"/>
          <p:cNvPicPr>
            <a:picLocks noChangeAspect="1"/>
          </p:cNvPicPr>
          <p:nvPr/>
        </p:nvPicPr>
        <p:blipFill>
          <a:blip r:embed="rId2" cstate="print"/>
          <a:srcRect/>
          <a:stretch>
            <a:fillRect/>
          </a:stretch>
        </p:blipFill>
        <p:spPr bwMode="auto">
          <a:xfrm>
            <a:off x="0" y="0"/>
            <a:ext cx="9144000" cy="26003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Fundraisers to pay for trip or Band Fees</a:t>
            </a:r>
            <a:endParaRPr lang="en-US" dirty="0"/>
          </a:p>
        </p:txBody>
      </p:sp>
      <p:sp>
        <p:nvSpPr>
          <p:cNvPr id="3" name="Content Placeholder 2"/>
          <p:cNvSpPr>
            <a:spLocks noGrp="1"/>
          </p:cNvSpPr>
          <p:nvPr>
            <p:ph idx="1"/>
          </p:nvPr>
        </p:nvSpPr>
        <p:spPr/>
        <p:txBody>
          <a:bodyPr/>
          <a:lstStyle/>
          <a:p>
            <a:pPr marL="0" indent="0">
              <a:buNone/>
            </a:pPr>
            <a:r>
              <a:rPr lang="en-US" dirty="0" err="1" smtClean="0"/>
              <a:t>GoFi</a:t>
            </a:r>
            <a:r>
              <a:rPr lang="en-US" dirty="0" smtClean="0"/>
              <a:t> Fundraising App</a:t>
            </a:r>
          </a:p>
          <a:p>
            <a:pPr marL="0" indent="0">
              <a:buNone/>
            </a:pPr>
            <a:endParaRPr lang="en-US" dirty="0"/>
          </a:p>
          <a:p>
            <a:pPr marL="0" indent="0">
              <a:buNone/>
            </a:pPr>
            <a:r>
              <a:rPr lang="en-US" dirty="0" smtClean="0"/>
              <a:t>There are cards for sale to activate the </a:t>
            </a:r>
            <a:r>
              <a:rPr lang="en-US" dirty="0" err="1" smtClean="0"/>
              <a:t>GoFi</a:t>
            </a:r>
            <a:r>
              <a:rPr lang="en-US" dirty="0" smtClean="0"/>
              <a:t> Fundraising App.  This will be set up like our discount card.  </a:t>
            </a:r>
            <a:endParaRPr lang="en-US" dirty="0"/>
          </a:p>
          <a:p>
            <a:pPr marL="0" indent="0">
              <a:buNone/>
            </a:pPr>
            <a:endParaRPr lang="en-US" dirty="0" smtClean="0"/>
          </a:p>
          <a:p>
            <a:pPr marL="0" indent="0">
              <a:buNone/>
            </a:pPr>
            <a:r>
              <a:rPr lang="en-US" dirty="0" smtClean="0"/>
              <a:t>How It Works:</a:t>
            </a:r>
          </a:p>
          <a:p>
            <a:r>
              <a:rPr lang="en-US" dirty="0" smtClean="0"/>
              <a:t>Purchase Card from Boosters for $20</a:t>
            </a:r>
          </a:p>
          <a:p>
            <a:r>
              <a:rPr lang="en-US" dirty="0" smtClean="0"/>
              <a:t>Sell to Customer for $20</a:t>
            </a:r>
          </a:p>
          <a:p>
            <a:r>
              <a:rPr lang="en-US" dirty="0" smtClean="0"/>
              <a:t>Customer Downloads and Activates App on their Phone</a:t>
            </a:r>
          </a:p>
          <a:p>
            <a:r>
              <a:rPr lang="en-US" dirty="0" smtClean="0"/>
              <a:t>Once Activation Code is activated student receives $14 in their account</a:t>
            </a:r>
          </a:p>
          <a:p>
            <a:endParaRPr lang="en-US" dirty="0"/>
          </a:p>
        </p:txBody>
      </p:sp>
      <p:sp>
        <p:nvSpPr>
          <p:cNvPr id="4" name="Slide Number Placeholder 3"/>
          <p:cNvSpPr>
            <a:spLocks noGrp="1"/>
          </p:cNvSpPr>
          <p:nvPr>
            <p:ph type="sldNum" sz="quarter" idx="12"/>
          </p:nvPr>
        </p:nvSpPr>
        <p:spPr/>
        <p:txBody>
          <a:bodyPr/>
          <a:lstStyle/>
          <a:p>
            <a:pPr>
              <a:defRPr/>
            </a:pPr>
            <a:fld id="{56FD761E-C653-45CD-95B7-24317FCE517E}" type="slidenum">
              <a:rPr lang="en-US" altLang="en-US" smtClean="0"/>
              <a:pPr>
                <a:defRPr/>
              </a:pPr>
              <a:t>10</a:t>
            </a:fld>
            <a:endParaRPr lang="en-US" altLang="en-US"/>
          </a:p>
        </p:txBody>
      </p:sp>
    </p:spTree>
    <p:extLst>
      <p:ext uri="{BB962C8B-B14F-4D97-AF65-F5344CB8AC3E}">
        <p14:creationId xmlns:p14="http://schemas.microsoft.com/office/powerpoint/2010/main" val="1338689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 FOR GOOD</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7200" dirty="0" smtClean="0">
                <a:solidFill>
                  <a:srgbClr val="FF0000"/>
                </a:solidFill>
              </a:rPr>
              <a:t>QUOTES FOR GOOD</a:t>
            </a:r>
          </a:p>
          <a:p>
            <a:pPr marL="0" indent="0" algn="ctr">
              <a:buNone/>
            </a:pPr>
            <a:endParaRPr lang="en-US" dirty="0">
              <a:solidFill>
                <a:srgbClr val="FF0000"/>
              </a:solidFill>
            </a:endParaRPr>
          </a:p>
          <a:p>
            <a:pPr marL="0" indent="0" algn="ctr">
              <a:buNone/>
            </a:pPr>
            <a:r>
              <a:rPr lang="en-US" dirty="0" smtClean="0">
                <a:solidFill>
                  <a:srgbClr val="FF0000"/>
                </a:solidFill>
              </a:rPr>
              <a:t>Paul </a:t>
            </a:r>
            <a:r>
              <a:rPr lang="en-US" dirty="0" err="1" smtClean="0">
                <a:solidFill>
                  <a:srgbClr val="FF0000"/>
                </a:solidFill>
              </a:rPr>
              <a:t>Cribbs</a:t>
            </a:r>
            <a:r>
              <a:rPr lang="en-US" dirty="0" smtClean="0">
                <a:solidFill>
                  <a:srgbClr val="FF0000"/>
                </a:solidFill>
              </a:rPr>
              <a:t> State Farm</a:t>
            </a:r>
          </a:p>
          <a:p>
            <a:pPr marL="0" indent="0" algn="ctr">
              <a:buNone/>
            </a:pPr>
            <a:r>
              <a:rPr lang="en-US" dirty="0" smtClean="0">
                <a:solidFill>
                  <a:srgbClr val="FF0000"/>
                </a:solidFill>
              </a:rPr>
              <a:t>3565 N Crossing Circle</a:t>
            </a:r>
          </a:p>
          <a:p>
            <a:pPr marL="0" indent="0" algn="ctr">
              <a:buNone/>
            </a:pPr>
            <a:r>
              <a:rPr lang="en-US" dirty="0" smtClean="0">
                <a:solidFill>
                  <a:srgbClr val="FF0000"/>
                </a:solidFill>
              </a:rPr>
              <a:t>227-247-7127</a:t>
            </a:r>
          </a:p>
          <a:p>
            <a:pPr marL="0" indent="0" algn="ctr">
              <a:buNone/>
            </a:pPr>
            <a:endParaRPr lang="en-US" dirty="0">
              <a:solidFill>
                <a:srgbClr val="FF0000"/>
              </a:solidFill>
            </a:endParaRPr>
          </a:p>
          <a:p>
            <a:pPr marL="0" indent="0" algn="ctr">
              <a:buNone/>
            </a:pPr>
            <a:r>
              <a:rPr lang="en-US" dirty="0" err="1" smtClean="0">
                <a:solidFill>
                  <a:srgbClr val="FF0000"/>
                </a:solidFill>
              </a:rPr>
              <a:t>paul@paulcribbs.net</a:t>
            </a:r>
            <a:endParaRPr lang="en-US" dirty="0">
              <a:solidFill>
                <a:srgbClr val="000000"/>
              </a:solidFill>
            </a:endParaRPr>
          </a:p>
        </p:txBody>
      </p:sp>
      <p:sp>
        <p:nvSpPr>
          <p:cNvPr id="4" name="Slide Number Placeholder 3"/>
          <p:cNvSpPr>
            <a:spLocks noGrp="1"/>
          </p:cNvSpPr>
          <p:nvPr>
            <p:ph type="sldNum" sz="quarter" idx="12"/>
          </p:nvPr>
        </p:nvSpPr>
        <p:spPr/>
        <p:txBody>
          <a:bodyPr/>
          <a:lstStyle/>
          <a:p>
            <a:pPr>
              <a:defRPr/>
            </a:pPr>
            <a:fld id="{56FD761E-C653-45CD-95B7-24317FCE517E}" type="slidenum">
              <a:rPr lang="en-US" altLang="en-US" smtClean="0"/>
              <a:pPr>
                <a:defRPr/>
              </a:pPr>
              <a:t>11</a:t>
            </a:fld>
            <a:endParaRPr lang="en-US" altLang="en-US"/>
          </a:p>
        </p:txBody>
      </p:sp>
    </p:spTree>
    <p:extLst>
      <p:ext uri="{BB962C8B-B14F-4D97-AF65-F5344CB8AC3E}">
        <p14:creationId xmlns:p14="http://schemas.microsoft.com/office/powerpoint/2010/main" val="2111219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Easy Steps</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Get out your Cell Phone</a:t>
            </a:r>
          </a:p>
          <a:p>
            <a:r>
              <a:rPr lang="en-US" dirty="0" smtClean="0"/>
              <a:t>Write Down 10 names and their number</a:t>
            </a:r>
          </a:p>
          <a:p>
            <a:r>
              <a:rPr lang="en-US" dirty="0" smtClean="0"/>
              <a:t>Tell then we call them with a quote</a:t>
            </a:r>
          </a:p>
          <a:p>
            <a:r>
              <a:rPr lang="en-US" dirty="0" smtClean="0"/>
              <a:t>For every quote we provide, we will donate $10 to your student’s account.  Multiple Sheets can be submitted</a:t>
            </a:r>
          </a:p>
          <a:p>
            <a:endParaRPr lang="en-US" dirty="0"/>
          </a:p>
          <a:p>
            <a:endParaRPr lang="en-US" dirty="0" smtClean="0"/>
          </a:p>
          <a:p>
            <a:r>
              <a:rPr lang="en-US" dirty="0" smtClean="0"/>
              <a:t>PLEASE NOTE </a:t>
            </a:r>
            <a:r>
              <a:rPr lang="mr-IN" dirty="0" smtClean="0"/>
              <a:t>–</a:t>
            </a:r>
            <a:r>
              <a:rPr lang="en-US" dirty="0" smtClean="0"/>
              <a:t> One name per household</a:t>
            </a:r>
            <a:r>
              <a:rPr lang="mr-IN" dirty="0" smtClean="0"/>
              <a:t>…</a:t>
            </a:r>
            <a:r>
              <a:rPr lang="en-US" dirty="0" smtClean="0"/>
              <a:t>Must be Georgia residents &amp; 18 years or older.</a:t>
            </a:r>
            <a:endParaRPr lang="en-US" dirty="0"/>
          </a:p>
        </p:txBody>
      </p:sp>
      <p:sp>
        <p:nvSpPr>
          <p:cNvPr id="4" name="Slide Number Placeholder 3"/>
          <p:cNvSpPr>
            <a:spLocks noGrp="1"/>
          </p:cNvSpPr>
          <p:nvPr>
            <p:ph type="sldNum" sz="quarter" idx="12"/>
          </p:nvPr>
        </p:nvSpPr>
        <p:spPr/>
        <p:txBody>
          <a:bodyPr/>
          <a:lstStyle/>
          <a:p>
            <a:pPr>
              <a:defRPr/>
            </a:pPr>
            <a:fld id="{56FD761E-C653-45CD-95B7-24317FCE517E}" type="slidenum">
              <a:rPr lang="en-US" altLang="en-US" smtClean="0"/>
              <a:pPr>
                <a:defRPr/>
              </a:pPr>
              <a:t>12</a:t>
            </a:fld>
            <a:endParaRPr lang="en-US" altLang="en-US"/>
          </a:p>
        </p:txBody>
      </p:sp>
    </p:spTree>
    <p:extLst>
      <p:ext uri="{BB962C8B-B14F-4D97-AF65-F5344CB8AC3E}">
        <p14:creationId xmlns:p14="http://schemas.microsoft.com/office/powerpoint/2010/main" val="186615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Events</a:t>
            </a:r>
            <a:endParaRPr lang="en-US" dirty="0"/>
          </a:p>
        </p:txBody>
      </p:sp>
      <p:sp>
        <p:nvSpPr>
          <p:cNvPr id="3" name="Content Placeholder 2"/>
          <p:cNvSpPr>
            <a:spLocks noGrp="1"/>
          </p:cNvSpPr>
          <p:nvPr>
            <p:ph idx="1"/>
          </p:nvPr>
        </p:nvSpPr>
        <p:spPr/>
        <p:txBody>
          <a:bodyPr/>
          <a:lstStyle/>
          <a:p>
            <a:pPr marL="457200" lvl="1" indent="0">
              <a:buNone/>
            </a:pPr>
            <a:endParaRPr lang="en-US" dirty="0" smtClean="0"/>
          </a:p>
          <a:p>
            <a:pPr lvl="1"/>
            <a:r>
              <a:rPr lang="en-US" dirty="0" smtClean="0"/>
              <a:t>February 25 </a:t>
            </a:r>
            <a:r>
              <a:rPr lang="mr-IN" dirty="0" smtClean="0"/>
              <a:t>–</a:t>
            </a:r>
            <a:r>
              <a:rPr lang="en-US" dirty="0" smtClean="0"/>
              <a:t> Symphonic Band After School </a:t>
            </a:r>
            <a:r>
              <a:rPr lang="mr-IN" dirty="0" smtClean="0"/>
              <a:t>–</a:t>
            </a:r>
            <a:r>
              <a:rPr lang="en-US" dirty="0" smtClean="0"/>
              <a:t> 3:30-5:00</a:t>
            </a:r>
          </a:p>
          <a:p>
            <a:pPr lvl="1"/>
            <a:r>
              <a:rPr lang="en-US" dirty="0" smtClean="0"/>
              <a:t>February 26 </a:t>
            </a:r>
            <a:r>
              <a:rPr lang="mr-IN" dirty="0" smtClean="0"/>
              <a:t>–</a:t>
            </a:r>
            <a:r>
              <a:rPr lang="en-US" dirty="0" smtClean="0"/>
              <a:t> Wind Symphony After School </a:t>
            </a:r>
            <a:r>
              <a:rPr lang="mr-IN" dirty="0" smtClean="0"/>
              <a:t>–</a:t>
            </a:r>
            <a:r>
              <a:rPr lang="en-US" dirty="0" smtClean="0"/>
              <a:t> 3:30-5:</a:t>
            </a:r>
            <a:r>
              <a:rPr lang="en-US" dirty="0" smtClean="0"/>
              <a:t>00</a:t>
            </a:r>
          </a:p>
          <a:p>
            <a:pPr lvl="1"/>
            <a:r>
              <a:rPr lang="en-US" dirty="0" smtClean="0"/>
              <a:t>February 29 </a:t>
            </a:r>
            <a:r>
              <a:rPr lang="mr-IN" dirty="0" smtClean="0"/>
              <a:t>–</a:t>
            </a:r>
            <a:r>
              <a:rPr lang="en-US" dirty="0" smtClean="0"/>
              <a:t> Indoor Percussion Focus </a:t>
            </a:r>
            <a:r>
              <a:rPr lang="mr-IN" dirty="0" smtClean="0"/>
              <a:t>–</a:t>
            </a:r>
            <a:r>
              <a:rPr lang="en-US" dirty="0" smtClean="0"/>
              <a:t> University High School</a:t>
            </a:r>
          </a:p>
          <a:p>
            <a:pPr lvl="1"/>
            <a:r>
              <a:rPr lang="en-US" dirty="0" smtClean="0"/>
              <a:t>March 2 </a:t>
            </a:r>
            <a:r>
              <a:rPr lang="mr-IN" dirty="0" smtClean="0"/>
              <a:t>–</a:t>
            </a:r>
            <a:r>
              <a:rPr lang="en-US" dirty="0" smtClean="0"/>
              <a:t> Indoor Percussion and Winter Guard Final Payment Due</a:t>
            </a:r>
          </a:p>
          <a:p>
            <a:pPr lvl="1"/>
            <a:r>
              <a:rPr lang="en-US" dirty="0" smtClean="0"/>
              <a:t>March 2 </a:t>
            </a:r>
            <a:r>
              <a:rPr lang="mr-IN" dirty="0" smtClean="0"/>
              <a:t>–</a:t>
            </a:r>
            <a:r>
              <a:rPr lang="en-US" dirty="0" smtClean="0"/>
              <a:t> Concert Band After School </a:t>
            </a:r>
            <a:r>
              <a:rPr lang="mr-IN" dirty="0" smtClean="0"/>
              <a:t>–</a:t>
            </a:r>
            <a:r>
              <a:rPr lang="en-US" dirty="0" smtClean="0"/>
              <a:t> 3:30-5:00</a:t>
            </a:r>
          </a:p>
          <a:p>
            <a:pPr lvl="1"/>
            <a:r>
              <a:rPr lang="en-US" dirty="0" smtClean="0"/>
              <a:t>March 3 </a:t>
            </a:r>
            <a:r>
              <a:rPr lang="mr-IN" dirty="0" smtClean="0"/>
              <a:t>–</a:t>
            </a:r>
            <a:r>
              <a:rPr lang="en-US" dirty="0" smtClean="0"/>
              <a:t> Symphonic Band After School </a:t>
            </a:r>
            <a:r>
              <a:rPr lang="mr-IN" dirty="0" smtClean="0"/>
              <a:t>–</a:t>
            </a:r>
            <a:r>
              <a:rPr lang="en-US" dirty="0" smtClean="0"/>
              <a:t> 3:30-5:00</a:t>
            </a:r>
          </a:p>
          <a:p>
            <a:pPr lvl="1"/>
            <a:r>
              <a:rPr lang="en-US" dirty="0" smtClean="0"/>
              <a:t>March 4 </a:t>
            </a:r>
            <a:r>
              <a:rPr lang="mr-IN" dirty="0" smtClean="0"/>
              <a:t>–</a:t>
            </a:r>
            <a:r>
              <a:rPr lang="en-US" dirty="0" smtClean="0"/>
              <a:t> Georgia Bandmaster’s Association Concert Band Festival, Bainbridge, GA</a:t>
            </a:r>
          </a:p>
          <a:p>
            <a:pPr lvl="1"/>
            <a:r>
              <a:rPr lang="en-US" dirty="0" smtClean="0"/>
              <a:t>March 7 </a:t>
            </a:r>
            <a:r>
              <a:rPr lang="mr-IN" dirty="0" smtClean="0"/>
              <a:t>–</a:t>
            </a:r>
            <a:r>
              <a:rPr lang="en-US" dirty="0" smtClean="0"/>
              <a:t> WG Competition </a:t>
            </a:r>
            <a:r>
              <a:rPr lang="mr-IN" dirty="0" smtClean="0"/>
              <a:t>–</a:t>
            </a:r>
            <a:r>
              <a:rPr lang="en-US" dirty="0" smtClean="0"/>
              <a:t> Fleming Island, FL</a:t>
            </a:r>
          </a:p>
          <a:p>
            <a:pPr lvl="1"/>
            <a:r>
              <a:rPr lang="en-US" dirty="0" smtClean="0"/>
              <a:t>March 10 </a:t>
            </a:r>
            <a:r>
              <a:rPr lang="mr-IN" dirty="0" smtClean="0"/>
              <a:t>–</a:t>
            </a:r>
            <a:r>
              <a:rPr lang="en-US" dirty="0" smtClean="0"/>
              <a:t> Rising 9</a:t>
            </a:r>
            <a:r>
              <a:rPr lang="en-US" baseline="30000" dirty="0" smtClean="0"/>
              <a:t>th</a:t>
            </a:r>
            <a:r>
              <a:rPr lang="en-US" dirty="0" smtClean="0"/>
              <a:t> Grade Signing Day </a:t>
            </a:r>
            <a:r>
              <a:rPr lang="mr-IN" dirty="0" smtClean="0"/>
              <a:t>–</a:t>
            </a:r>
            <a:r>
              <a:rPr lang="en-US" dirty="0" smtClean="0"/>
              <a:t> 5:00-8:00 (Café)</a:t>
            </a:r>
          </a:p>
          <a:p>
            <a:pPr lvl="1"/>
            <a:r>
              <a:rPr lang="en-US" dirty="0" smtClean="0"/>
              <a:t>March 14 </a:t>
            </a:r>
            <a:r>
              <a:rPr lang="mr-IN" dirty="0" smtClean="0"/>
              <a:t>–</a:t>
            </a:r>
            <a:r>
              <a:rPr lang="en-US" dirty="0" smtClean="0"/>
              <a:t> WG Competition </a:t>
            </a:r>
            <a:r>
              <a:rPr lang="mr-IN" dirty="0" smtClean="0"/>
              <a:t>–</a:t>
            </a:r>
            <a:r>
              <a:rPr lang="en-US" dirty="0" smtClean="0"/>
              <a:t> Durant High School, FL</a:t>
            </a:r>
          </a:p>
          <a:p>
            <a:pPr lvl="1"/>
            <a:r>
              <a:rPr lang="en-US" dirty="0" smtClean="0"/>
              <a:t>March 15 </a:t>
            </a:r>
            <a:r>
              <a:rPr lang="mr-IN" dirty="0" smtClean="0"/>
              <a:t>–</a:t>
            </a:r>
            <a:r>
              <a:rPr lang="en-US" dirty="0" smtClean="0"/>
              <a:t> Hollywood Payment #5 Due</a:t>
            </a:r>
          </a:p>
          <a:p>
            <a:pPr lvl="1"/>
            <a:r>
              <a:rPr lang="en-US" dirty="0" smtClean="0"/>
              <a:t>March 20-22 </a:t>
            </a:r>
            <a:r>
              <a:rPr lang="mr-IN" dirty="0" smtClean="0"/>
              <a:t>–</a:t>
            </a:r>
            <a:r>
              <a:rPr lang="en-US" dirty="0" smtClean="0"/>
              <a:t> WG WGI Regional </a:t>
            </a:r>
            <a:r>
              <a:rPr lang="mr-IN" dirty="0" smtClean="0"/>
              <a:t>–</a:t>
            </a:r>
            <a:r>
              <a:rPr lang="en-US" dirty="0" smtClean="0"/>
              <a:t> University of Central </a:t>
            </a:r>
            <a:r>
              <a:rPr lang="en-US" dirty="0" err="1" smtClean="0"/>
              <a:t>Floria</a:t>
            </a:r>
            <a:endParaRPr lang="en-US" dirty="0" smtClean="0"/>
          </a:p>
          <a:p>
            <a:pPr lvl="1"/>
            <a:r>
              <a:rPr lang="en-US" dirty="0" smtClean="0"/>
              <a:t>March 23 </a:t>
            </a:r>
            <a:r>
              <a:rPr lang="mr-IN" dirty="0" smtClean="0"/>
              <a:t>–</a:t>
            </a:r>
            <a:r>
              <a:rPr lang="en-US" dirty="0" smtClean="0"/>
              <a:t> March Booster Meeting </a:t>
            </a:r>
            <a:r>
              <a:rPr lang="mr-IN" dirty="0" smtClean="0"/>
              <a:t>–</a:t>
            </a:r>
            <a:r>
              <a:rPr lang="en-US" dirty="0" smtClean="0"/>
              <a:t> 6:30pm (Café)</a:t>
            </a:r>
            <a:endParaRPr lang="en-US" dirty="0" smtClean="0"/>
          </a:p>
          <a:p>
            <a:pPr marL="2286000" lvl="5" indent="0">
              <a:buNone/>
            </a:pPr>
            <a:endParaRPr lang="en-US" dirty="0"/>
          </a:p>
          <a:p>
            <a:pPr lvl="1"/>
            <a:endParaRPr lang="en-US" dirty="0" smtClean="0"/>
          </a:p>
        </p:txBody>
      </p:sp>
      <p:sp>
        <p:nvSpPr>
          <p:cNvPr id="4" name="Slide Number Placeholder 3"/>
          <p:cNvSpPr>
            <a:spLocks noGrp="1"/>
          </p:cNvSpPr>
          <p:nvPr>
            <p:ph type="sldNum" sz="quarter" idx="12"/>
          </p:nvPr>
        </p:nvSpPr>
        <p:spPr/>
        <p:txBody>
          <a:bodyPr/>
          <a:lstStyle/>
          <a:p>
            <a:pPr>
              <a:defRPr/>
            </a:pPr>
            <a:fld id="{56FD761E-C653-45CD-95B7-24317FCE517E}" type="slidenum">
              <a:rPr lang="en-US" altLang="en-US" smtClean="0"/>
              <a:pPr>
                <a:defRPr/>
              </a:pPr>
              <a:t>13</a:t>
            </a:fld>
            <a:endParaRPr lang="en-US" altLang="en-US"/>
          </a:p>
        </p:txBody>
      </p:sp>
    </p:spTree>
    <p:extLst>
      <p:ext uri="{BB962C8B-B14F-4D97-AF65-F5344CB8AC3E}">
        <p14:creationId xmlns:p14="http://schemas.microsoft.com/office/powerpoint/2010/main" val="3596615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6200" y="2667000"/>
            <a:ext cx="9067800" cy="1524000"/>
          </a:xfrm>
          <a:solidFill>
            <a:srgbClr val="FF0000"/>
          </a:solidFill>
        </p:spPr>
        <p:txBody>
          <a:bodyPr>
            <a:normAutofit fontScale="90000"/>
          </a:bodyPr>
          <a:lstStyle/>
          <a:p>
            <a:pPr eaLnBrk="1" hangingPunct="1"/>
            <a:r>
              <a:rPr lang="en-US" altLang="en-US" dirty="0"/>
              <a:t>Secretary’s Report-Approval of Previous Meeting Minutes</a:t>
            </a:r>
            <a:br>
              <a:rPr lang="en-US" altLang="en-US" dirty="0"/>
            </a:br>
            <a:endParaRPr lang="en-US" altLang="en-US" dirty="0"/>
          </a:p>
        </p:txBody>
      </p:sp>
      <p:sp>
        <p:nvSpPr>
          <p:cNvPr id="7171" name="Slide Number Placeholder 3"/>
          <p:cNvSpPr>
            <a:spLocks noGrp="1"/>
          </p:cNvSpPr>
          <p:nvPr>
            <p:ph type="sldNum" sz="quarter" idx="12"/>
          </p:nvPr>
        </p:nvSpPr>
        <p:spPr bwMode="auto">
          <a:noFill/>
          <a:ln>
            <a:miter lim="800000"/>
            <a:headEnd/>
            <a:tailEnd/>
          </a:ln>
        </p:spPr>
        <p:txBody>
          <a:bodyPr/>
          <a:lstStyle/>
          <a:p>
            <a:fld id="{CCA439E4-EC13-4065-85E1-AC508E771C5D}"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Reports</a:t>
            </a:r>
            <a:endParaRPr lang="en-US" dirty="0"/>
          </a:p>
        </p:txBody>
      </p:sp>
      <p:sp>
        <p:nvSpPr>
          <p:cNvPr id="3" name="Content Placeholder 2"/>
          <p:cNvSpPr>
            <a:spLocks noGrp="1"/>
          </p:cNvSpPr>
          <p:nvPr>
            <p:ph idx="1"/>
          </p:nvPr>
        </p:nvSpPr>
        <p:spPr/>
        <p:txBody>
          <a:bodyPr/>
          <a:lstStyle/>
          <a:p>
            <a:r>
              <a:rPr lang="en-US" dirty="0" smtClean="0"/>
              <a:t>Come on up if you need to speak.</a:t>
            </a:r>
            <a:endParaRPr lang="en-US" dirty="0"/>
          </a:p>
        </p:txBody>
      </p:sp>
      <p:sp>
        <p:nvSpPr>
          <p:cNvPr id="4" name="Slide Number Placeholder 3"/>
          <p:cNvSpPr>
            <a:spLocks noGrp="1"/>
          </p:cNvSpPr>
          <p:nvPr>
            <p:ph type="sldNum" sz="quarter" idx="12"/>
          </p:nvPr>
        </p:nvSpPr>
        <p:spPr/>
        <p:txBody>
          <a:bodyPr/>
          <a:lstStyle/>
          <a:p>
            <a:pPr>
              <a:defRPr/>
            </a:pPr>
            <a:fld id="{56FD761E-C653-45CD-95B7-24317FCE517E}" type="slidenum">
              <a:rPr lang="en-US" altLang="en-US" smtClean="0"/>
              <a:pPr>
                <a:defRPr/>
              </a:pPr>
              <a:t>15</a:t>
            </a:fld>
            <a:endParaRPr lang="en-US" altLang="en-US"/>
          </a:p>
        </p:txBody>
      </p:sp>
    </p:spTree>
    <p:extLst>
      <p:ext uri="{BB962C8B-B14F-4D97-AF65-F5344CB8AC3E}">
        <p14:creationId xmlns:p14="http://schemas.microsoft.com/office/powerpoint/2010/main" val="1869545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1828800"/>
            <a:ext cx="9144000" cy="2743200"/>
          </a:xfrm>
          <a:solidFill>
            <a:srgbClr val="FF0000"/>
          </a:solidFill>
        </p:spPr>
        <p:txBody>
          <a:bodyPr>
            <a:normAutofit/>
          </a:bodyPr>
          <a:lstStyle/>
          <a:p>
            <a:pPr algn="ctr" eaLnBrk="1" hangingPunct="1">
              <a:lnSpc>
                <a:spcPct val="150000"/>
              </a:lnSpc>
            </a:pPr>
            <a:r>
              <a:rPr lang="en-US" altLang="en-US" sz="3600" dirty="0" smtClean="0"/>
              <a:t>Monday, </a:t>
            </a:r>
            <a:r>
              <a:rPr lang="en-US" altLang="en-US" sz="3600" dirty="0" smtClean="0"/>
              <a:t>March 23rd</a:t>
            </a:r>
            <a:r>
              <a:rPr lang="en-US" altLang="en-US" sz="3600" dirty="0" smtClean="0"/>
              <a:t> </a:t>
            </a:r>
            <a:r>
              <a:rPr lang="en-US" altLang="en-US" sz="3600" dirty="0"/>
              <a:t>@ 6</a:t>
            </a:r>
            <a:r>
              <a:rPr lang="en-US" altLang="en-US" sz="3600" dirty="0" smtClean="0"/>
              <a:t>:30 </a:t>
            </a:r>
            <a:r>
              <a:rPr lang="en-US" altLang="en-US" sz="3600" dirty="0"/>
              <a:t>PM</a:t>
            </a:r>
            <a:br>
              <a:rPr lang="en-US" altLang="en-US" sz="3600" dirty="0"/>
            </a:br>
            <a:r>
              <a:rPr lang="en-US" altLang="en-US" sz="3600" dirty="0" smtClean="0"/>
              <a:t>LHS CAFETERIA</a:t>
            </a:r>
            <a:endParaRPr lang="en-US" altLang="en-US" sz="3600" i="1" dirty="0"/>
          </a:p>
        </p:txBody>
      </p:sp>
      <p:sp>
        <p:nvSpPr>
          <p:cNvPr id="24579" name="Slide Number Placeholder 3"/>
          <p:cNvSpPr>
            <a:spLocks noGrp="1"/>
          </p:cNvSpPr>
          <p:nvPr>
            <p:ph type="sldNum" sz="quarter" idx="12"/>
          </p:nvPr>
        </p:nvSpPr>
        <p:spPr bwMode="auto">
          <a:noFill/>
          <a:ln>
            <a:miter lim="800000"/>
            <a:headEnd/>
            <a:tailEnd/>
          </a:ln>
        </p:spPr>
        <p:txBody>
          <a:bodyPr/>
          <a:lstStyle/>
          <a:p>
            <a:fld id="{A8696384-09E0-48E6-BA97-9C421EC545D8}" type="slidenum">
              <a:rPr lang="en-US" altLang="en-US" smtClean="0"/>
              <a:pPr/>
              <a:t>16</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solidFill>
            <a:srgbClr val="FF0000"/>
          </a:solidFill>
        </p:spPr>
        <p:txBody>
          <a:bodyPr/>
          <a:lstStyle/>
          <a:p>
            <a:pPr eaLnBrk="1" hangingPunct="1"/>
            <a:r>
              <a:rPr lang="en-US" altLang="en-US"/>
              <a:t>Agenda</a:t>
            </a:r>
          </a:p>
        </p:txBody>
      </p:sp>
      <p:sp>
        <p:nvSpPr>
          <p:cNvPr id="5123" name="Content Placeholder 2"/>
          <p:cNvSpPr>
            <a:spLocks noGrp="1"/>
          </p:cNvSpPr>
          <p:nvPr>
            <p:ph idx="1"/>
          </p:nvPr>
        </p:nvSpPr>
        <p:spPr/>
        <p:txBody>
          <a:bodyPr/>
          <a:lstStyle/>
          <a:p>
            <a:pPr eaLnBrk="1" hangingPunct="1"/>
            <a:r>
              <a:rPr lang="en-US" altLang="en-US" dirty="0"/>
              <a:t>Welcome</a:t>
            </a:r>
          </a:p>
          <a:p>
            <a:pPr eaLnBrk="1" hangingPunct="1"/>
            <a:r>
              <a:rPr lang="en-US" altLang="en-US" dirty="0"/>
              <a:t>Director’s Comments </a:t>
            </a:r>
          </a:p>
          <a:p>
            <a:pPr eaLnBrk="1" hangingPunct="1"/>
            <a:r>
              <a:rPr lang="en-US" altLang="en-US" dirty="0"/>
              <a:t>Secretary’s Report</a:t>
            </a:r>
          </a:p>
          <a:p>
            <a:pPr lvl="1" eaLnBrk="1" hangingPunct="1"/>
            <a:r>
              <a:rPr lang="en-US" altLang="en-US" dirty="0"/>
              <a:t>Approval of Minutes from previous </a:t>
            </a:r>
            <a:r>
              <a:rPr lang="en-US" altLang="en-US" dirty="0" smtClean="0"/>
              <a:t>meeting</a:t>
            </a:r>
            <a:endParaRPr lang="en-US" altLang="en-US" dirty="0"/>
          </a:p>
          <a:p>
            <a:pPr eaLnBrk="1" hangingPunct="1"/>
            <a:r>
              <a:rPr lang="en-US" altLang="en-US" dirty="0"/>
              <a:t>Committee Chair Reports/Announcements</a:t>
            </a:r>
          </a:p>
          <a:p>
            <a:pPr eaLnBrk="1" hangingPunct="1"/>
            <a:r>
              <a:rPr lang="en-US" altLang="en-US" dirty="0"/>
              <a:t>Next Band Booster Meeting-Called Meeting</a:t>
            </a:r>
          </a:p>
          <a:p>
            <a:pPr lvl="1" eaLnBrk="1" hangingPunct="1"/>
            <a:endParaRPr lang="en-US" altLang="en-US" dirty="0"/>
          </a:p>
        </p:txBody>
      </p:sp>
      <p:sp>
        <p:nvSpPr>
          <p:cNvPr id="5124" name="Slide Number Placeholder 3"/>
          <p:cNvSpPr>
            <a:spLocks noGrp="1"/>
          </p:cNvSpPr>
          <p:nvPr>
            <p:ph type="sldNum" sz="quarter" idx="12"/>
          </p:nvPr>
        </p:nvSpPr>
        <p:spPr bwMode="auto">
          <a:noFill/>
          <a:ln>
            <a:miter lim="800000"/>
            <a:headEnd/>
            <a:tailEnd/>
          </a:ln>
        </p:spPr>
        <p:txBody>
          <a:bodyPr/>
          <a:lstStyle/>
          <a:p>
            <a:fld id="{C9D9875B-DF19-4DD4-97DC-B2DC594A7AEC}"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Hollywood Christmas Parade 2020</a:t>
            </a:r>
            <a:endParaRPr lang="en-US" dirty="0"/>
          </a:p>
        </p:txBody>
      </p:sp>
      <p:sp>
        <p:nvSpPr>
          <p:cNvPr id="3" name="Content Placeholder 2"/>
          <p:cNvSpPr>
            <a:spLocks noGrp="1"/>
          </p:cNvSpPr>
          <p:nvPr>
            <p:ph idx="1"/>
          </p:nvPr>
        </p:nvSpPr>
        <p:spPr/>
        <p:txBody>
          <a:bodyPr/>
          <a:lstStyle/>
          <a:p>
            <a:r>
              <a:rPr lang="en-US" dirty="0" smtClean="0"/>
              <a:t>The final price for the Hollywood Christmas Parade is set.  Airfare is coming in a little high from what we anticipated.  We are going to go to a cost of $1700 to cover the trip.  Our hope is that airfare will come down.  WE KNOW IT WILL DO ANY HIGHER!</a:t>
            </a:r>
          </a:p>
          <a:p>
            <a:r>
              <a:rPr lang="en-US" dirty="0" smtClean="0"/>
              <a:t>If the $50 increase is more than you are wanting to pay, please let Mr. Bowman know via email, </a:t>
            </a:r>
            <a:r>
              <a:rPr lang="en-US" dirty="0" smtClean="0">
                <a:hlinkClick r:id="rId2"/>
              </a:rPr>
              <a:t>jonbowman@lowndes.k12.ga.us</a:t>
            </a:r>
            <a:r>
              <a:rPr lang="en-US" dirty="0" smtClean="0"/>
              <a:t> and we will issue you a refund.  This must be in writing to Mr. Bowman no later than February 14</a:t>
            </a:r>
            <a:r>
              <a:rPr lang="en-US" baseline="30000" dirty="0" smtClean="0"/>
              <a:t>th</a:t>
            </a:r>
            <a:r>
              <a:rPr lang="en-US" dirty="0" smtClean="0"/>
              <a:t>.  Payments will be sent to travel company after this date.</a:t>
            </a:r>
          </a:p>
          <a:p>
            <a:r>
              <a:rPr lang="en-US" dirty="0" smtClean="0"/>
              <a:t>Payments made</a:t>
            </a:r>
          </a:p>
          <a:p>
            <a:pPr lvl="1"/>
            <a:r>
              <a:rPr lang="en-US" dirty="0" smtClean="0"/>
              <a:t>$250 Deposit due November 15</a:t>
            </a:r>
            <a:r>
              <a:rPr lang="en-US" baseline="30000" dirty="0" smtClean="0"/>
              <a:t>th</a:t>
            </a:r>
            <a:endParaRPr lang="en-US" dirty="0" smtClean="0"/>
          </a:p>
          <a:p>
            <a:pPr lvl="1"/>
            <a:r>
              <a:rPr lang="en-US" dirty="0" smtClean="0"/>
              <a:t>$100 due December 15</a:t>
            </a:r>
            <a:r>
              <a:rPr lang="en-US" baseline="30000" dirty="0" smtClean="0"/>
              <a:t>th</a:t>
            </a:r>
            <a:endParaRPr lang="en-US" dirty="0" smtClean="0"/>
          </a:p>
          <a:p>
            <a:pPr lvl="1"/>
            <a:r>
              <a:rPr lang="en-US" dirty="0" smtClean="0"/>
              <a:t>$100 due January 15</a:t>
            </a:r>
            <a:r>
              <a:rPr lang="en-US" baseline="30000" dirty="0" smtClean="0"/>
              <a:t>th</a:t>
            </a:r>
            <a:endParaRPr lang="en-US" dirty="0"/>
          </a:p>
          <a:p>
            <a:pPr lvl="1"/>
            <a:r>
              <a:rPr lang="en-US" dirty="0" smtClean="0"/>
              <a:t>Next Payment of $150 is due February 15</a:t>
            </a:r>
            <a:r>
              <a:rPr lang="en-US" baseline="30000" dirty="0" smtClean="0"/>
              <a:t>th</a:t>
            </a:r>
            <a:endParaRPr lang="en-US" dirty="0" smtClean="0"/>
          </a:p>
        </p:txBody>
      </p:sp>
      <p:sp>
        <p:nvSpPr>
          <p:cNvPr id="4" name="Slide Number Placeholder 3"/>
          <p:cNvSpPr>
            <a:spLocks noGrp="1"/>
          </p:cNvSpPr>
          <p:nvPr>
            <p:ph type="sldNum" sz="quarter" idx="12"/>
          </p:nvPr>
        </p:nvSpPr>
        <p:spPr/>
        <p:txBody>
          <a:bodyPr/>
          <a:lstStyle/>
          <a:p>
            <a:pPr>
              <a:defRPr/>
            </a:pPr>
            <a:fld id="{56FD761E-C653-45CD-95B7-24317FCE517E}" type="slidenum">
              <a:rPr lang="en-US" altLang="en-US" smtClean="0"/>
              <a:pPr>
                <a:defRPr/>
              </a:pPr>
              <a:t>3</a:t>
            </a:fld>
            <a:endParaRPr lang="en-US" altLang="en-US"/>
          </a:p>
        </p:txBody>
      </p:sp>
    </p:spTree>
    <p:extLst>
      <p:ext uri="{BB962C8B-B14F-4D97-AF65-F5344CB8AC3E}">
        <p14:creationId xmlns:p14="http://schemas.microsoft.com/office/powerpoint/2010/main" val="214345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Hollywood Christmas Parade 2020</a:t>
            </a:r>
            <a:endParaRPr lang="en-US" dirty="0"/>
          </a:p>
        </p:txBody>
      </p:sp>
      <p:sp>
        <p:nvSpPr>
          <p:cNvPr id="3" name="Content Placeholder 2"/>
          <p:cNvSpPr>
            <a:spLocks noGrp="1"/>
          </p:cNvSpPr>
          <p:nvPr>
            <p:ph idx="1"/>
          </p:nvPr>
        </p:nvSpPr>
        <p:spPr/>
        <p:txBody>
          <a:bodyPr/>
          <a:lstStyle/>
          <a:p>
            <a:pPr marL="0" indent="0">
              <a:buNone/>
            </a:pPr>
            <a:r>
              <a:rPr lang="en-US" dirty="0" smtClean="0"/>
              <a:t>Payment Schedule</a:t>
            </a:r>
          </a:p>
          <a:p>
            <a:pPr marL="0" indent="0">
              <a:buNone/>
            </a:pPr>
            <a:endParaRPr lang="en-US" dirty="0"/>
          </a:p>
          <a:p>
            <a:r>
              <a:rPr lang="en-US" sz="1600" dirty="0" smtClean="0"/>
              <a:t>Deposit - $250.00 </a:t>
            </a:r>
            <a:r>
              <a:rPr lang="mr-IN" sz="1600" dirty="0" smtClean="0"/>
              <a:t>–</a:t>
            </a:r>
            <a:r>
              <a:rPr lang="en-US" sz="1600" dirty="0" smtClean="0"/>
              <a:t> November 15</a:t>
            </a:r>
            <a:r>
              <a:rPr lang="en-US" sz="1600" baseline="30000" dirty="0" smtClean="0"/>
              <a:t>th</a:t>
            </a:r>
            <a:endParaRPr lang="en-US" sz="1600" dirty="0"/>
          </a:p>
          <a:p>
            <a:r>
              <a:rPr lang="en-US" sz="1600" dirty="0" smtClean="0"/>
              <a:t>Payment #2 - $100 </a:t>
            </a:r>
            <a:r>
              <a:rPr lang="mr-IN" sz="1600" dirty="0" smtClean="0"/>
              <a:t>–</a:t>
            </a:r>
            <a:r>
              <a:rPr lang="en-US" sz="1600" dirty="0" smtClean="0"/>
              <a:t> December 15</a:t>
            </a:r>
            <a:r>
              <a:rPr lang="en-US" sz="1600" baseline="30000" dirty="0" smtClean="0"/>
              <a:t>th</a:t>
            </a:r>
            <a:endParaRPr lang="en-US" sz="1600" dirty="0" smtClean="0"/>
          </a:p>
          <a:p>
            <a:r>
              <a:rPr lang="en-US" sz="1600" dirty="0" smtClean="0"/>
              <a:t>Payment #3 - $100 </a:t>
            </a:r>
            <a:r>
              <a:rPr lang="mr-IN" sz="1600" dirty="0" smtClean="0"/>
              <a:t>–</a:t>
            </a:r>
            <a:r>
              <a:rPr lang="en-US" sz="1600" dirty="0" smtClean="0"/>
              <a:t> January 15</a:t>
            </a:r>
            <a:r>
              <a:rPr lang="en-US" sz="1600" baseline="30000" dirty="0" smtClean="0"/>
              <a:t>th</a:t>
            </a:r>
            <a:endParaRPr lang="en-US" sz="1600" dirty="0" smtClean="0"/>
          </a:p>
          <a:p>
            <a:r>
              <a:rPr lang="en-US" sz="1600" dirty="0" smtClean="0"/>
              <a:t>Payment #4 - $150 </a:t>
            </a:r>
            <a:r>
              <a:rPr lang="mr-IN" sz="1600" dirty="0" smtClean="0"/>
              <a:t>–</a:t>
            </a:r>
            <a:r>
              <a:rPr lang="en-US" sz="1600" dirty="0" smtClean="0"/>
              <a:t> February 15</a:t>
            </a:r>
            <a:r>
              <a:rPr lang="en-US" sz="1600" baseline="30000" dirty="0" smtClean="0"/>
              <a:t>th</a:t>
            </a:r>
            <a:endParaRPr lang="en-US" sz="1600" dirty="0" smtClean="0"/>
          </a:p>
          <a:p>
            <a:r>
              <a:rPr lang="en-US" sz="1600" dirty="0" smtClean="0"/>
              <a:t>Payment #5 - $150 </a:t>
            </a:r>
            <a:r>
              <a:rPr lang="mr-IN" sz="1600" dirty="0" smtClean="0"/>
              <a:t>–</a:t>
            </a:r>
            <a:r>
              <a:rPr lang="en-US" sz="1600" dirty="0" smtClean="0"/>
              <a:t> March 15</a:t>
            </a:r>
            <a:r>
              <a:rPr lang="en-US" sz="1600" baseline="30000" dirty="0" smtClean="0"/>
              <a:t>th</a:t>
            </a:r>
            <a:endParaRPr lang="en-US" sz="1600" dirty="0" smtClean="0"/>
          </a:p>
          <a:p>
            <a:endParaRPr lang="en-US" sz="1600" dirty="0"/>
          </a:p>
          <a:p>
            <a:endParaRPr lang="en-US" sz="1600" dirty="0" smtClean="0"/>
          </a:p>
          <a:p>
            <a:pPr marL="0" indent="0">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56FD761E-C653-45CD-95B7-24317FCE517E}" type="slidenum">
              <a:rPr lang="en-US" altLang="en-US" smtClean="0"/>
              <a:pPr>
                <a:defRPr/>
              </a:pPr>
              <a:t>4</a:t>
            </a:fld>
            <a:endParaRPr lang="en-US" altLang="en-US"/>
          </a:p>
        </p:txBody>
      </p:sp>
    </p:spTree>
    <p:extLst>
      <p:ext uri="{BB962C8B-B14F-4D97-AF65-F5344CB8AC3E}">
        <p14:creationId xmlns:p14="http://schemas.microsoft.com/office/powerpoint/2010/main" val="2677484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Friends and Family Trip</a:t>
            </a:r>
            <a:endParaRPr lang="en-US" dirty="0"/>
          </a:p>
        </p:txBody>
      </p:sp>
      <p:sp>
        <p:nvSpPr>
          <p:cNvPr id="3" name="Content Placeholder 2"/>
          <p:cNvSpPr>
            <a:spLocks noGrp="1"/>
          </p:cNvSpPr>
          <p:nvPr>
            <p:ph idx="1"/>
          </p:nvPr>
        </p:nvSpPr>
        <p:spPr/>
        <p:txBody>
          <a:bodyPr/>
          <a:lstStyle/>
          <a:p>
            <a:pPr marL="0" indent="0">
              <a:buNone/>
            </a:pPr>
            <a:r>
              <a:rPr lang="en-US" dirty="0" smtClean="0"/>
              <a:t>Due to not having enough people sign up for the Friends and Family portion of the trip here are our options:</a:t>
            </a:r>
          </a:p>
          <a:p>
            <a:pPr marL="0" indent="0">
              <a:buNone/>
            </a:pPr>
            <a:endParaRPr lang="en-US" dirty="0"/>
          </a:p>
          <a:p>
            <a:pPr marL="0" indent="0">
              <a:buNone/>
            </a:pPr>
            <a:r>
              <a:rPr lang="en-US" dirty="0" smtClean="0"/>
              <a:t>Option #1 </a:t>
            </a:r>
            <a:r>
              <a:rPr lang="mr-IN" dirty="0" smtClean="0"/>
              <a:t>–</a:t>
            </a:r>
            <a:r>
              <a:rPr lang="en-US" dirty="0" smtClean="0"/>
              <a:t> Can attend the student trip.  You will have no chaperoning duties but will adhere to the itinerary and pricing that is scheduled for the student trip.  I will do my best to put you with your child on excursions but I have to make sure the students and chaperones are taken care of.</a:t>
            </a:r>
          </a:p>
          <a:p>
            <a:pPr marL="0" indent="0">
              <a:buNone/>
            </a:pPr>
            <a:endParaRPr lang="en-US" dirty="0"/>
          </a:p>
          <a:p>
            <a:pPr marL="0" indent="0">
              <a:buNone/>
            </a:pPr>
            <a:r>
              <a:rPr lang="en-US" dirty="0" smtClean="0"/>
              <a:t>Option #2 </a:t>
            </a:r>
            <a:r>
              <a:rPr lang="mr-IN" dirty="0" smtClean="0"/>
              <a:t>–</a:t>
            </a:r>
            <a:r>
              <a:rPr lang="en-US" dirty="0" smtClean="0"/>
              <a:t> A refund of all monies paid.  If that is your choice, please see Suzanne Tanner tonight.</a:t>
            </a:r>
            <a:endParaRPr lang="en-US" dirty="0"/>
          </a:p>
        </p:txBody>
      </p:sp>
      <p:sp>
        <p:nvSpPr>
          <p:cNvPr id="4" name="Slide Number Placeholder 3"/>
          <p:cNvSpPr>
            <a:spLocks noGrp="1"/>
          </p:cNvSpPr>
          <p:nvPr>
            <p:ph type="sldNum" sz="quarter" idx="12"/>
          </p:nvPr>
        </p:nvSpPr>
        <p:spPr/>
        <p:txBody>
          <a:bodyPr/>
          <a:lstStyle/>
          <a:p>
            <a:pPr>
              <a:defRPr/>
            </a:pPr>
            <a:fld id="{56FD761E-C653-45CD-95B7-24317FCE517E}" type="slidenum">
              <a:rPr lang="en-US" altLang="en-US" smtClean="0"/>
              <a:pPr>
                <a:defRPr/>
              </a:pPr>
              <a:t>5</a:t>
            </a:fld>
            <a:endParaRPr lang="en-US" altLang="en-US"/>
          </a:p>
        </p:txBody>
      </p:sp>
    </p:spTree>
    <p:extLst>
      <p:ext uri="{BB962C8B-B14F-4D97-AF65-F5344CB8AC3E}">
        <p14:creationId xmlns:p14="http://schemas.microsoft.com/office/powerpoint/2010/main" val="836216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Fundraisers to help pay for </a:t>
            </a:r>
            <a:r>
              <a:rPr lang="en-US" dirty="0" smtClean="0"/>
              <a:t>trip or Band Fees</a:t>
            </a:r>
            <a:endParaRPr lang="en-US" dirty="0"/>
          </a:p>
        </p:txBody>
      </p:sp>
      <p:sp>
        <p:nvSpPr>
          <p:cNvPr id="3" name="Content Placeholder 2"/>
          <p:cNvSpPr>
            <a:spLocks noGrp="1"/>
          </p:cNvSpPr>
          <p:nvPr>
            <p:ph idx="1"/>
          </p:nvPr>
        </p:nvSpPr>
        <p:spPr/>
        <p:txBody>
          <a:bodyPr/>
          <a:lstStyle/>
          <a:p>
            <a:r>
              <a:rPr lang="en-US" dirty="0" smtClean="0"/>
              <a:t>We will be selling raffle tickets for two trips.  The raffle tickets are $10/ticket and 100% of the money will go into your student’s account.  You can check the tickets out from Mr. Bowman or any Booster Officer.  They will also be available from the middle school directors as well.</a:t>
            </a:r>
          </a:p>
          <a:p>
            <a:endParaRPr lang="en-US" dirty="0"/>
          </a:p>
          <a:p>
            <a:r>
              <a:rPr lang="en-US" dirty="0" smtClean="0"/>
              <a:t>TRIP #1 </a:t>
            </a:r>
            <a:r>
              <a:rPr lang="mr-IN" dirty="0" smtClean="0"/>
              <a:t>–</a:t>
            </a:r>
            <a:r>
              <a:rPr lang="en-US" dirty="0" smtClean="0"/>
              <a:t> 4 day and 3 nights in New York City.</a:t>
            </a:r>
          </a:p>
          <a:p>
            <a:pPr lvl="1"/>
            <a:r>
              <a:rPr lang="en-US" dirty="0" smtClean="0"/>
              <a:t>Hotel in Times Square</a:t>
            </a:r>
          </a:p>
          <a:p>
            <a:pPr lvl="1"/>
            <a:r>
              <a:rPr lang="en-US" dirty="0" smtClean="0"/>
              <a:t>2 Broadway Show Tickets</a:t>
            </a:r>
          </a:p>
          <a:p>
            <a:pPr lvl="1"/>
            <a:r>
              <a:rPr lang="en-US" dirty="0" smtClean="0"/>
              <a:t>2 Dinners at Ellen’s Stardust Diner</a:t>
            </a:r>
          </a:p>
          <a:p>
            <a:pPr lvl="1"/>
            <a:r>
              <a:rPr lang="en-US" dirty="0" smtClean="0"/>
              <a:t>2 Tickets to Top of the Rock Observation Deck</a:t>
            </a:r>
          </a:p>
          <a:p>
            <a:pPr lvl="1"/>
            <a:r>
              <a:rPr lang="en-US" dirty="0" smtClean="0"/>
              <a:t>2 Tickets to Ripley’s Believe it or Not!</a:t>
            </a:r>
          </a:p>
          <a:p>
            <a:pPr marL="457200" lvl="1" indent="0">
              <a:buNone/>
            </a:pPr>
            <a:endParaRPr lang="en-US" dirty="0"/>
          </a:p>
        </p:txBody>
      </p:sp>
      <p:sp>
        <p:nvSpPr>
          <p:cNvPr id="4" name="Slide Number Placeholder 3"/>
          <p:cNvSpPr>
            <a:spLocks noGrp="1"/>
          </p:cNvSpPr>
          <p:nvPr>
            <p:ph type="sldNum" sz="quarter" idx="12"/>
          </p:nvPr>
        </p:nvSpPr>
        <p:spPr/>
        <p:txBody>
          <a:bodyPr/>
          <a:lstStyle/>
          <a:p>
            <a:pPr>
              <a:defRPr/>
            </a:pPr>
            <a:fld id="{56FD761E-C653-45CD-95B7-24317FCE517E}" type="slidenum">
              <a:rPr lang="en-US" altLang="en-US" smtClean="0"/>
              <a:pPr>
                <a:defRPr/>
              </a:pPr>
              <a:t>6</a:t>
            </a:fld>
            <a:endParaRPr lang="en-US" altLang="en-US"/>
          </a:p>
        </p:txBody>
      </p:sp>
    </p:spTree>
    <p:extLst>
      <p:ext uri="{BB962C8B-B14F-4D97-AF65-F5344CB8AC3E}">
        <p14:creationId xmlns:p14="http://schemas.microsoft.com/office/powerpoint/2010/main" val="3229553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Fundraisers to help pay for </a:t>
            </a:r>
            <a:r>
              <a:rPr lang="en-US" dirty="0" smtClean="0"/>
              <a:t>trip or Band Fees</a:t>
            </a:r>
            <a:endParaRPr lang="en-US" dirty="0"/>
          </a:p>
        </p:txBody>
      </p:sp>
      <p:sp>
        <p:nvSpPr>
          <p:cNvPr id="3" name="Content Placeholder 2"/>
          <p:cNvSpPr>
            <a:spLocks noGrp="1"/>
          </p:cNvSpPr>
          <p:nvPr>
            <p:ph idx="1"/>
          </p:nvPr>
        </p:nvSpPr>
        <p:spPr/>
        <p:txBody>
          <a:bodyPr/>
          <a:lstStyle/>
          <a:p>
            <a:pPr lvl="1">
              <a:buFont typeface="Arial"/>
              <a:buChar char="•"/>
            </a:pPr>
            <a:r>
              <a:rPr lang="en-US" dirty="0" smtClean="0"/>
              <a:t>TRIP #2 </a:t>
            </a:r>
            <a:r>
              <a:rPr lang="mr-IN" dirty="0" smtClean="0"/>
              <a:t>–</a:t>
            </a:r>
            <a:r>
              <a:rPr lang="en-US" dirty="0" smtClean="0"/>
              <a:t> 4 Days and 3 Nights in Orlando, FL</a:t>
            </a:r>
          </a:p>
          <a:p>
            <a:pPr lvl="2">
              <a:buFont typeface="Arial"/>
              <a:buChar char="•"/>
            </a:pPr>
            <a:r>
              <a:rPr lang="en-US" dirty="0" smtClean="0"/>
              <a:t>Two Day Admission to Universal Orlando Resort</a:t>
            </a:r>
          </a:p>
          <a:p>
            <a:pPr lvl="2">
              <a:buFont typeface="Arial"/>
              <a:buChar char="•"/>
            </a:pPr>
            <a:r>
              <a:rPr lang="en-US" dirty="0" smtClean="0"/>
              <a:t>Two Tickets to </a:t>
            </a:r>
            <a:r>
              <a:rPr lang="en-US" dirty="0" err="1" smtClean="0"/>
              <a:t>FunSpot</a:t>
            </a:r>
            <a:r>
              <a:rPr lang="en-US" dirty="0" smtClean="0"/>
              <a:t> America</a:t>
            </a:r>
          </a:p>
          <a:p>
            <a:pPr lvl="2">
              <a:buFont typeface="Arial"/>
              <a:buChar char="•"/>
            </a:pPr>
            <a:r>
              <a:rPr lang="en-US" dirty="0" smtClean="0"/>
              <a:t>Two meal vouchers for Medieval Times Dinner and Tournament</a:t>
            </a:r>
          </a:p>
          <a:p>
            <a:pPr lvl="2">
              <a:buFont typeface="Arial"/>
              <a:buChar char="•"/>
            </a:pPr>
            <a:endParaRPr lang="en-US" dirty="0"/>
          </a:p>
          <a:p>
            <a:pPr lvl="2">
              <a:buFont typeface="Arial"/>
              <a:buChar char="•"/>
            </a:pPr>
            <a:endParaRPr lang="en-US" dirty="0"/>
          </a:p>
          <a:p>
            <a:pPr marL="914400" lvl="2" indent="0">
              <a:buNone/>
            </a:pPr>
            <a:r>
              <a:rPr lang="en-US" dirty="0" smtClean="0"/>
              <a:t>WINNER WILL BE DRAWN AT THE WINTER GUARD AND INDOOR PERCUSSION FRIENDS AND FAMILY SHOW MONDAY, MARCH 23</a:t>
            </a:r>
            <a:r>
              <a:rPr lang="en-US" baseline="30000" dirty="0" smtClean="0"/>
              <a:t>rd</a:t>
            </a:r>
            <a:r>
              <a:rPr lang="en-US" dirty="0" smtClean="0"/>
              <a:t> AT 7:00pm.  FIRST NAME DRAWN WILL SELECT WHICH TRIP.  YOU DO NOT HAVE TO BE PRESENT TO WIN!!!!</a:t>
            </a:r>
          </a:p>
        </p:txBody>
      </p:sp>
      <p:sp>
        <p:nvSpPr>
          <p:cNvPr id="4" name="Slide Number Placeholder 3"/>
          <p:cNvSpPr>
            <a:spLocks noGrp="1"/>
          </p:cNvSpPr>
          <p:nvPr>
            <p:ph type="sldNum" sz="quarter" idx="12"/>
          </p:nvPr>
        </p:nvSpPr>
        <p:spPr/>
        <p:txBody>
          <a:bodyPr/>
          <a:lstStyle/>
          <a:p>
            <a:pPr>
              <a:defRPr/>
            </a:pPr>
            <a:fld id="{56FD761E-C653-45CD-95B7-24317FCE517E}" type="slidenum">
              <a:rPr lang="en-US" altLang="en-US" smtClean="0"/>
              <a:pPr>
                <a:defRPr/>
              </a:pPr>
              <a:t>7</a:t>
            </a:fld>
            <a:endParaRPr lang="en-US" altLang="en-US"/>
          </a:p>
        </p:txBody>
      </p:sp>
    </p:spTree>
    <p:extLst>
      <p:ext uri="{BB962C8B-B14F-4D97-AF65-F5344CB8AC3E}">
        <p14:creationId xmlns:p14="http://schemas.microsoft.com/office/powerpoint/2010/main" val="3505255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Fundraisers to help with Trip or Band Fees</a:t>
            </a:r>
            <a:endParaRPr lang="en-US" dirty="0"/>
          </a:p>
        </p:txBody>
      </p:sp>
      <p:sp>
        <p:nvSpPr>
          <p:cNvPr id="3" name="Content Placeholder 2"/>
          <p:cNvSpPr>
            <a:spLocks noGrp="1"/>
          </p:cNvSpPr>
          <p:nvPr>
            <p:ph idx="1"/>
          </p:nvPr>
        </p:nvSpPr>
        <p:spPr/>
        <p:txBody>
          <a:bodyPr/>
          <a:lstStyle/>
          <a:p>
            <a:pPr marL="0" indent="0">
              <a:buNone/>
            </a:pPr>
            <a:r>
              <a:rPr lang="en-US" dirty="0" smtClean="0"/>
              <a:t>Birdies for the Bridgemen Golf Tournament</a:t>
            </a:r>
          </a:p>
          <a:p>
            <a:pPr marL="0" indent="0">
              <a:buNone/>
            </a:pPr>
            <a:endParaRPr lang="en-US" dirty="0"/>
          </a:p>
          <a:p>
            <a:pPr marL="0" indent="0">
              <a:buNone/>
            </a:pPr>
            <a:r>
              <a:rPr lang="en-US" dirty="0" smtClean="0"/>
              <a:t>When: Saturday, May 9</a:t>
            </a:r>
            <a:r>
              <a:rPr lang="en-US" baseline="30000" dirty="0" smtClean="0"/>
              <a:t>th</a:t>
            </a:r>
            <a:endParaRPr lang="en-US" dirty="0" smtClean="0"/>
          </a:p>
          <a:p>
            <a:pPr marL="0" indent="0">
              <a:buNone/>
            </a:pPr>
            <a:r>
              <a:rPr lang="en-US" dirty="0" smtClean="0"/>
              <a:t>Where: </a:t>
            </a:r>
            <a:r>
              <a:rPr lang="en-US" dirty="0" err="1" smtClean="0"/>
              <a:t>Kinderlou</a:t>
            </a:r>
            <a:r>
              <a:rPr lang="en-US" dirty="0" smtClean="0"/>
              <a:t> Forest Golf Club</a:t>
            </a:r>
          </a:p>
          <a:p>
            <a:pPr marL="0" indent="0">
              <a:buNone/>
            </a:pPr>
            <a:r>
              <a:rPr lang="en-US" dirty="0" smtClean="0"/>
              <a:t>Lunch at 1:30pm, Tee Off at 2:30pm</a:t>
            </a:r>
          </a:p>
          <a:p>
            <a:pPr marL="0" indent="0">
              <a:buNone/>
            </a:pPr>
            <a:endParaRPr lang="en-US" dirty="0"/>
          </a:p>
          <a:p>
            <a:pPr marL="0" indent="0">
              <a:buNone/>
            </a:pPr>
            <a:r>
              <a:rPr lang="en-US" dirty="0" smtClean="0"/>
              <a:t>Format: 2 Man Scramble</a:t>
            </a:r>
          </a:p>
          <a:p>
            <a:pPr marL="0" indent="0">
              <a:buNone/>
            </a:pPr>
            <a:endParaRPr lang="en-US" dirty="0"/>
          </a:p>
          <a:p>
            <a:pPr marL="0" indent="0">
              <a:buNone/>
            </a:pPr>
            <a:r>
              <a:rPr lang="en-US" dirty="0" smtClean="0"/>
              <a:t>Golf Team - $200.00</a:t>
            </a:r>
          </a:p>
          <a:p>
            <a:pPr marL="0" indent="0">
              <a:buNone/>
            </a:pPr>
            <a:r>
              <a:rPr lang="en-US" dirty="0" smtClean="0"/>
              <a:t>Hole Sponsor - $100.00 </a:t>
            </a:r>
            <a:r>
              <a:rPr lang="mr-IN" dirty="0" smtClean="0"/>
              <a:t>–</a:t>
            </a:r>
            <a:r>
              <a:rPr lang="en-US" dirty="0" smtClean="0"/>
              <a:t> For every hole sponsor sold, $25 goes into student account</a:t>
            </a:r>
          </a:p>
          <a:p>
            <a:pPr marL="0" indent="0">
              <a:buNone/>
            </a:pPr>
            <a:r>
              <a:rPr lang="en-US" dirty="0" smtClean="0"/>
              <a:t>Exclusive Hole Sponsor - $200.00 (Only sign on tee box) - $50 goes into student account</a:t>
            </a:r>
            <a:endParaRPr lang="en-US" dirty="0"/>
          </a:p>
        </p:txBody>
      </p:sp>
      <p:sp>
        <p:nvSpPr>
          <p:cNvPr id="4" name="Slide Number Placeholder 3"/>
          <p:cNvSpPr>
            <a:spLocks noGrp="1"/>
          </p:cNvSpPr>
          <p:nvPr>
            <p:ph type="sldNum" sz="quarter" idx="12"/>
          </p:nvPr>
        </p:nvSpPr>
        <p:spPr/>
        <p:txBody>
          <a:bodyPr/>
          <a:lstStyle/>
          <a:p>
            <a:pPr>
              <a:defRPr/>
            </a:pPr>
            <a:fld id="{56FD761E-C653-45CD-95B7-24317FCE517E}" type="slidenum">
              <a:rPr lang="en-US" altLang="en-US" smtClean="0"/>
              <a:pPr>
                <a:defRPr/>
              </a:pPr>
              <a:t>8</a:t>
            </a:fld>
            <a:endParaRPr lang="en-US" altLang="en-US"/>
          </a:p>
        </p:txBody>
      </p:sp>
    </p:spTree>
    <p:extLst>
      <p:ext uri="{BB962C8B-B14F-4D97-AF65-F5344CB8AC3E}">
        <p14:creationId xmlns:p14="http://schemas.microsoft.com/office/powerpoint/2010/main" val="3092659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Fundraisers to help pay for trip of Band Fees</a:t>
            </a:r>
            <a:endParaRPr lang="en-US" dirty="0"/>
          </a:p>
        </p:txBody>
      </p:sp>
      <p:sp>
        <p:nvSpPr>
          <p:cNvPr id="3" name="Content Placeholder 2"/>
          <p:cNvSpPr>
            <a:spLocks noGrp="1"/>
          </p:cNvSpPr>
          <p:nvPr>
            <p:ph idx="1"/>
          </p:nvPr>
        </p:nvSpPr>
        <p:spPr/>
        <p:txBody>
          <a:bodyPr/>
          <a:lstStyle/>
          <a:p>
            <a:pPr marL="0" indent="0">
              <a:buNone/>
            </a:pPr>
            <a:r>
              <a:rPr lang="en-US" dirty="0" smtClean="0"/>
              <a:t>Football Program Ads</a:t>
            </a:r>
          </a:p>
          <a:p>
            <a:pPr marL="0" indent="0">
              <a:buNone/>
            </a:pPr>
            <a:endParaRPr lang="en-US" dirty="0"/>
          </a:p>
          <a:p>
            <a:pPr marL="0" indent="0">
              <a:buNone/>
            </a:pPr>
            <a:r>
              <a:rPr lang="en-US" dirty="0" smtClean="0"/>
              <a:t>Information for Football Program will go out in April.  For every ad sold 20% will go to the student’s account.</a:t>
            </a:r>
          </a:p>
          <a:p>
            <a:pPr marL="0" indent="0">
              <a:buNone/>
            </a:pPr>
            <a:endParaRPr lang="en-US" dirty="0"/>
          </a:p>
          <a:p>
            <a:pPr marL="0" indent="0">
              <a:buNone/>
            </a:pPr>
            <a:r>
              <a:rPr lang="en-US" dirty="0" smtClean="0"/>
              <a:t>This info will be given out at April Booster Meeting and will be posted to the website in April.</a:t>
            </a:r>
            <a:endParaRPr lang="en-US" dirty="0"/>
          </a:p>
        </p:txBody>
      </p:sp>
      <p:sp>
        <p:nvSpPr>
          <p:cNvPr id="4" name="Slide Number Placeholder 3"/>
          <p:cNvSpPr>
            <a:spLocks noGrp="1"/>
          </p:cNvSpPr>
          <p:nvPr>
            <p:ph type="sldNum" sz="quarter" idx="12"/>
          </p:nvPr>
        </p:nvSpPr>
        <p:spPr/>
        <p:txBody>
          <a:bodyPr/>
          <a:lstStyle/>
          <a:p>
            <a:pPr>
              <a:defRPr/>
            </a:pPr>
            <a:fld id="{56FD761E-C653-45CD-95B7-24317FCE517E}" type="slidenum">
              <a:rPr lang="en-US" altLang="en-US" smtClean="0"/>
              <a:pPr>
                <a:defRPr/>
              </a:pPr>
              <a:t>9</a:t>
            </a:fld>
            <a:endParaRPr lang="en-US" altLang="en-US"/>
          </a:p>
        </p:txBody>
      </p:sp>
    </p:spTree>
    <p:extLst>
      <p:ext uri="{BB962C8B-B14F-4D97-AF65-F5344CB8AC3E}">
        <p14:creationId xmlns:p14="http://schemas.microsoft.com/office/powerpoint/2010/main" val="2782602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1736</TotalTime>
  <Words>1046</Words>
  <Application>Microsoft Macintosh PowerPoint</Application>
  <PresentationFormat>On-screen Show (4:3)</PresentationFormat>
  <Paragraphs>130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LHS Band Booster Meeting February 24, 2020</vt:lpstr>
      <vt:lpstr>Agenda</vt:lpstr>
      <vt:lpstr>Hollywood Christmas Parade 2020</vt:lpstr>
      <vt:lpstr>Hollywood Christmas Parade 2020</vt:lpstr>
      <vt:lpstr>Friends and Family Trip</vt:lpstr>
      <vt:lpstr>Fundraisers to help pay for trip or Band Fees</vt:lpstr>
      <vt:lpstr>Fundraisers to help pay for trip or Band Fees</vt:lpstr>
      <vt:lpstr>Fundraisers to help with Trip or Band Fees</vt:lpstr>
      <vt:lpstr>Fundraisers to help pay for trip of Band Fees</vt:lpstr>
      <vt:lpstr>Fundraisers to pay for trip or Band Fees</vt:lpstr>
      <vt:lpstr>QUOTES FOR GOOD</vt:lpstr>
      <vt:lpstr>3 Easy Steps</vt:lpstr>
      <vt:lpstr>Upcoming Events</vt:lpstr>
      <vt:lpstr>Secretary’s Report-Approval of Previous Meeting Minutes </vt:lpstr>
      <vt:lpstr>Committee Reports</vt:lpstr>
      <vt:lpstr>Monday, March 23rd @ 6:30 PM LHS CAFETERIA</vt:lpstr>
    </vt:vector>
  </TitlesOfParts>
  <Company>Impact Advisors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Mamie Stalvey</dc:creator>
  <cp:lastModifiedBy>Jon Bowman</cp:lastModifiedBy>
  <cp:revision>177</cp:revision>
  <cp:lastPrinted>2018-07-15T17:40:08Z</cp:lastPrinted>
  <dcterms:created xsi:type="dcterms:W3CDTF">2010-04-21T02:19:11Z</dcterms:created>
  <dcterms:modified xsi:type="dcterms:W3CDTF">2020-02-24T16:10:27Z</dcterms:modified>
</cp:coreProperties>
</file>